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1"/>
  </p:notesMasterIdLst>
  <p:sldIdLst>
    <p:sldId id="257" r:id="rId2"/>
    <p:sldId id="295" r:id="rId3"/>
    <p:sldId id="332" r:id="rId4"/>
    <p:sldId id="308" r:id="rId5"/>
    <p:sldId id="327" r:id="rId6"/>
    <p:sldId id="326" r:id="rId7"/>
    <p:sldId id="328" r:id="rId8"/>
    <p:sldId id="329" r:id="rId9"/>
    <p:sldId id="330" r:id="rId10"/>
    <p:sldId id="331" r:id="rId11"/>
    <p:sldId id="319" r:id="rId12"/>
    <p:sldId id="321" r:id="rId13"/>
    <p:sldId id="320" r:id="rId14"/>
    <p:sldId id="313" r:id="rId15"/>
    <p:sldId id="303" r:id="rId16"/>
    <p:sldId id="304" r:id="rId17"/>
    <p:sldId id="309" r:id="rId18"/>
    <p:sldId id="310" r:id="rId19"/>
    <p:sldId id="296" r:id="rId20"/>
    <p:sldId id="290" r:id="rId21"/>
    <p:sldId id="311" r:id="rId22"/>
    <p:sldId id="297" r:id="rId23"/>
    <p:sldId id="312" r:id="rId24"/>
    <p:sldId id="288" r:id="rId25"/>
    <p:sldId id="285" r:id="rId26"/>
    <p:sldId id="333" r:id="rId27"/>
    <p:sldId id="281" r:id="rId28"/>
    <p:sldId id="270" r:id="rId29"/>
    <p:sldId id="289"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582" y="-11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1EC729-8C0E-4794-80ED-3CE86C5463EB}" type="datetimeFigureOut">
              <a:rPr lang="en-US" smtClean="0"/>
              <a:pPr/>
              <a:t>12/18/2022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03AAE6-CC7D-4CB7-A15C-0DB0E230541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C14F7D7-82D8-4CF5-BF8F-129EEB082A4E}"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480C4ADC-EFFD-4236-9EF6-75F7847C1A36}" type="datetimeFigureOut">
              <a:rPr lang="en-US" smtClean="0"/>
              <a:pPr/>
              <a:t>12/18/2022</a:t>
            </a:fld>
            <a:endParaRPr lang="en-US"/>
          </a:p>
        </p:txBody>
      </p:sp>
      <p:sp>
        <p:nvSpPr>
          <p:cNvPr id="16" name="Slide Number Placeholder 15"/>
          <p:cNvSpPr>
            <a:spLocks noGrp="1"/>
          </p:cNvSpPr>
          <p:nvPr>
            <p:ph type="sldNum" sz="quarter" idx="11"/>
          </p:nvPr>
        </p:nvSpPr>
        <p:spPr/>
        <p:txBody>
          <a:bodyPr/>
          <a:lstStyle/>
          <a:p>
            <a:fld id="{2BA76E1D-847B-437A-98A7-08F6B7557078}"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80C4ADC-EFFD-4236-9EF6-75F7847C1A36}" type="datetimeFigureOut">
              <a:rPr lang="en-US" smtClean="0"/>
              <a:pPr/>
              <a:t>12/18/2022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A76E1D-847B-437A-98A7-08F6B755707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80C4ADC-EFFD-4236-9EF6-75F7847C1A36}" type="datetimeFigureOut">
              <a:rPr lang="en-US" smtClean="0"/>
              <a:pPr/>
              <a:t>12/18/2022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A76E1D-847B-437A-98A7-08F6B755707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480C4ADC-EFFD-4236-9EF6-75F7847C1A36}" type="datetimeFigureOut">
              <a:rPr lang="en-US" smtClean="0"/>
              <a:pPr/>
              <a:t>12/18/2022</a:t>
            </a:fld>
            <a:endParaRPr lang="en-US"/>
          </a:p>
        </p:txBody>
      </p:sp>
      <p:sp>
        <p:nvSpPr>
          <p:cNvPr id="15" name="Slide Number Placeholder 14"/>
          <p:cNvSpPr>
            <a:spLocks noGrp="1"/>
          </p:cNvSpPr>
          <p:nvPr>
            <p:ph type="sldNum" sz="quarter" idx="15"/>
          </p:nvPr>
        </p:nvSpPr>
        <p:spPr/>
        <p:txBody>
          <a:bodyPr/>
          <a:lstStyle>
            <a:lvl1pPr algn="ctr">
              <a:defRPr/>
            </a:lvl1pPr>
          </a:lstStyle>
          <a:p>
            <a:fld id="{2BA76E1D-847B-437A-98A7-08F6B7557078}" type="slidenum">
              <a:rPr lang="en-US" smtClean="0"/>
              <a:pPr/>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80C4ADC-EFFD-4236-9EF6-75F7847C1A36}" type="datetimeFigureOut">
              <a:rPr lang="en-US" smtClean="0"/>
              <a:pPr/>
              <a:t>12/18/2022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A76E1D-847B-437A-98A7-08F6B7557078}" type="slidenum">
              <a:rPr lang="en-US" smtClean="0"/>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80C4ADC-EFFD-4236-9EF6-75F7847C1A36}" type="datetimeFigureOut">
              <a:rPr lang="en-US" smtClean="0"/>
              <a:pPr/>
              <a:t>12/18/2022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A76E1D-847B-437A-98A7-08F6B7557078}"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2BA76E1D-847B-437A-98A7-08F6B7557078}"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480C4ADC-EFFD-4236-9EF6-75F7847C1A36}" type="datetimeFigureOut">
              <a:rPr lang="en-US" smtClean="0"/>
              <a:pPr/>
              <a:t>12/18/2022</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80C4ADC-EFFD-4236-9EF6-75F7847C1A36}" type="datetimeFigureOut">
              <a:rPr lang="en-US" smtClean="0"/>
              <a:pPr/>
              <a:t>12/18/2022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BA76E1D-847B-437A-98A7-08F6B7557078}"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0C4ADC-EFFD-4236-9EF6-75F7847C1A36}" type="datetimeFigureOut">
              <a:rPr lang="en-US" smtClean="0"/>
              <a:pPr/>
              <a:t>12/18/2022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BA76E1D-847B-437A-98A7-08F6B755707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480C4ADC-EFFD-4236-9EF6-75F7847C1A36}" type="datetimeFigureOut">
              <a:rPr lang="en-US" smtClean="0"/>
              <a:pPr/>
              <a:t>12/18/2022</a:t>
            </a:fld>
            <a:endParaRPr lang="en-US"/>
          </a:p>
        </p:txBody>
      </p:sp>
      <p:sp>
        <p:nvSpPr>
          <p:cNvPr id="9" name="Slide Number Placeholder 8"/>
          <p:cNvSpPr>
            <a:spLocks noGrp="1"/>
          </p:cNvSpPr>
          <p:nvPr>
            <p:ph type="sldNum" sz="quarter" idx="15"/>
          </p:nvPr>
        </p:nvSpPr>
        <p:spPr/>
        <p:txBody>
          <a:bodyPr/>
          <a:lstStyle/>
          <a:p>
            <a:fld id="{2BA76E1D-847B-437A-98A7-08F6B7557078}" type="slidenum">
              <a:rPr lang="en-US" smtClean="0"/>
              <a:pPr/>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480C4ADC-EFFD-4236-9EF6-75F7847C1A36}" type="datetimeFigureOut">
              <a:rPr lang="en-US" smtClean="0"/>
              <a:pPr/>
              <a:t>12/18/2022</a:t>
            </a:fld>
            <a:endParaRPr lang="en-US"/>
          </a:p>
        </p:txBody>
      </p:sp>
      <p:sp>
        <p:nvSpPr>
          <p:cNvPr id="9" name="Slide Number Placeholder 8"/>
          <p:cNvSpPr>
            <a:spLocks noGrp="1"/>
          </p:cNvSpPr>
          <p:nvPr>
            <p:ph type="sldNum" sz="quarter" idx="11"/>
          </p:nvPr>
        </p:nvSpPr>
        <p:spPr/>
        <p:txBody>
          <a:bodyPr/>
          <a:lstStyle/>
          <a:p>
            <a:fld id="{2BA76E1D-847B-437A-98A7-08F6B7557078}"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480C4ADC-EFFD-4236-9EF6-75F7847C1A36}" type="datetimeFigureOut">
              <a:rPr lang="en-US" smtClean="0"/>
              <a:pPr/>
              <a:t>12/18/2022</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2BA76E1D-847B-437A-98A7-08F6B7557078}" type="slidenum">
              <a:rPr lang="en-US" smtClean="0"/>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hyperlink" Target="https://scijinks.gov/tide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Z1b3yNgIfKw"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aRpjT8yHlMI"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hyperlink" Target="https://www.thinglink.com/scene/986989732015636481" TargetMode="Externa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hyperlink" Target="https://www.youtube.com/watch?v=77ENELQUIf4" TargetMode="External"/><Relationship Id="rId4" Type="http://schemas.openxmlformats.org/officeDocument/2006/relationships/image" Target="../media/image22.gi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hyperlink" Target="https://oceantoday.noaa.gov/watercycle/"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hyperlink" Target="https://www.youtube.com/watch?v=QcteL7-0-74"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hyperlink" Target="https://www.youtube.com/watch?v=4HSFKwho7MQ"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hyperlink" Target="https://www.youtube.com/watch?v=jDO8kIcsSe4"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s://oceantoday.noaa.gov/watercycle/" TargetMode="External"/><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hyperlink" Target="https://www.youtube.com/watch?v=QcteL7-0-74" TargetMode="External"/><Relationship Id="rId4" Type="http://schemas.openxmlformats.org/officeDocument/2006/relationships/hyperlink" Target="https://www.geographyrealm.com/water-earth/"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hyperlink" Target="https://education.nationalgeographic.org/resource/ocean-currents-and-climate"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AutoShape 2" descr="Related imag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7588" name="AutoShape 4" descr="Related imag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 name="Picture 3" descr="focus.jpg"/>
          <p:cNvPicPr>
            <a:picLocks noChangeAspect="1"/>
          </p:cNvPicPr>
          <p:nvPr/>
        </p:nvPicPr>
        <p:blipFill>
          <a:blip r:embed="rId3" cstate="print"/>
          <a:stretch>
            <a:fillRect/>
          </a:stretch>
        </p:blipFill>
        <p:spPr>
          <a:xfrm>
            <a:off x="0" y="0"/>
            <a:ext cx="9144000" cy="6858000"/>
          </a:xfrm>
          <a:prstGeom prst="rect">
            <a:avLst/>
          </a:prstGeom>
        </p:spPr>
      </p:pic>
      <p:sp>
        <p:nvSpPr>
          <p:cNvPr id="5" name="TextBox 4"/>
          <p:cNvSpPr txBox="1"/>
          <p:nvPr/>
        </p:nvSpPr>
        <p:spPr>
          <a:xfrm>
            <a:off x="914400" y="228600"/>
            <a:ext cx="8001000" cy="769441"/>
          </a:xfrm>
          <a:prstGeom prst="rect">
            <a:avLst/>
          </a:prstGeom>
          <a:noFill/>
        </p:spPr>
        <p:txBody>
          <a:bodyPr wrap="square" rtlCol="0">
            <a:spAutoFit/>
          </a:bodyPr>
          <a:lstStyle/>
          <a:p>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haroni" pitchFamily="2" charset="-79"/>
                <a:cs typeface="Aharoni" pitchFamily="2" charset="-79"/>
              </a:rPr>
              <a:t>Week at A Glance for </a:t>
            </a:r>
            <a:r>
              <a:rPr lang="en-US" sz="4400" dirty="0" smtClean="0">
                <a:ln w="18415" cmpd="sng">
                  <a:solidFill>
                    <a:srgbClr val="FFFFFF"/>
                  </a:solidFill>
                  <a:prstDash val="solid"/>
                </a:ln>
                <a:solidFill>
                  <a:schemeClr val="tx1">
                    <a:lumMod val="95000"/>
                    <a:lumOff val="5000"/>
                  </a:schemeClr>
                </a:solidFill>
                <a:effectLst>
                  <a:outerShdw blurRad="38100" dist="38100" dir="2700000" algn="tl">
                    <a:srgbClr val="000000">
                      <a:alpha val="43137"/>
                    </a:srgbClr>
                  </a:outerShdw>
                </a:effectLst>
                <a:latin typeface="Aharoni" pitchFamily="2" charset="-79"/>
                <a:cs typeface="Aharoni" pitchFamily="2" charset="-79"/>
              </a:rPr>
              <a:t>Science</a:t>
            </a:r>
            <a:endParaRPr lang="en-US" sz="4400" dirty="0">
              <a:ln w="18415" cmpd="sng">
                <a:solidFill>
                  <a:srgbClr val="FFFFFF"/>
                </a:solidFill>
                <a:prstDash val="solid"/>
              </a:ln>
              <a:solidFill>
                <a:schemeClr val="tx1">
                  <a:lumMod val="95000"/>
                  <a:lumOff val="5000"/>
                </a:schemeClr>
              </a:solidFill>
              <a:effectLst>
                <a:outerShdw blurRad="38100" dist="38100" dir="2700000" algn="tl">
                  <a:srgbClr val="000000">
                    <a:alpha val="43137"/>
                  </a:srgbClr>
                </a:outerShdw>
              </a:effectLst>
              <a:latin typeface="Aharoni" pitchFamily="2" charset="-79"/>
              <a:cs typeface="Aharoni" pitchFamily="2" charset="-79"/>
            </a:endParaRPr>
          </a:p>
        </p:txBody>
      </p:sp>
      <p:sp>
        <p:nvSpPr>
          <p:cNvPr id="6" name="TextBox 5"/>
          <p:cNvSpPr txBox="1"/>
          <p:nvPr/>
        </p:nvSpPr>
        <p:spPr>
          <a:xfrm>
            <a:off x="6019800" y="2590800"/>
            <a:ext cx="3124200" cy="1077218"/>
          </a:xfrm>
          <a:prstGeom prst="rect">
            <a:avLst/>
          </a:prstGeom>
          <a:noFill/>
        </p:spPr>
        <p:txBody>
          <a:bodyPr wrap="square" rtlCol="0">
            <a:spAutoFit/>
          </a:bodyPr>
          <a:lstStyle/>
          <a:p>
            <a:pPr algn="ctr"/>
            <a:r>
              <a:rPr lang="en-US" sz="3200" b="1" dirty="0" smtClean="0">
                <a:solidFill>
                  <a:srgbClr val="FFFF00"/>
                </a:solidFill>
                <a:latin typeface="Times New Roman" pitchFamily="18" charset="0"/>
                <a:cs typeface="Times New Roman" pitchFamily="18" charset="0"/>
              </a:rPr>
              <a:t>December </a:t>
            </a:r>
          </a:p>
          <a:p>
            <a:pPr algn="ctr"/>
            <a:r>
              <a:rPr lang="en-US" sz="3200" b="1" dirty="0" smtClean="0">
                <a:solidFill>
                  <a:srgbClr val="FFFF00"/>
                </a:solidFill>
                <a:latin typeface="Times New Roman" pitchFamily="18" charset="0"/>
                <a:cs typeface="Times New Roman" pitchFamily="18" charset="0"/>
              </a:rPr>
              <a:t>19-20</a:t>
            </a:r>
            <a:endParaRPr lang="en-US" sz="3200" b="1" dirty="0" smtClean="0">
              <a:solidFill>
                <a:srgbClr val="FFFF00"/>
              </a:solidFill>
              <a:latin typeface="Times New Roman" pitchFamily="18" charset="0"/>
              <a:cs typeface="Times New Roman" pitchFamily="18" charset="0"/>
            </a:endParaRPr>
          </a:p>
        </p:txBody>
      </p:sp>
      <p:sp>
        <p:nvSpPr>
          <p:cNvPr id="7" name="TextBox 6"/>
          <p:cNvSpPr txBox="1"/>
          <p:nvPr/>
        </p:nvSpPr>
        <p:spPr>
          <a:xfrm>
            <a:off x="6477000" y="4800600"/>
            <a:ext cx="2438400" cy="1754326"/>
          </a:xfrm>
          <a:prstGeom prst="rect">
            <a:avLst/>
          </a:prstGeom>
          <a:noFill/>
        </p:spPr>
        <p:txBody>
          <a:bodyPr wrap="square" rtlCol="0">
            <a:spAutoFit/>
          </a:bodyPr>
          <a:lstStyle/>
          <a:p>
            <a:r>
              <a:rPr lang="en-US" sz="3600" dirty="0" smtClean="0">
                <a:solidFill>
                  <a:srgbClr val="92D050"/>
                </a:solidFill>
                <a:effectLst>
                  <a:outerShdw blurRad="38100" dist="38100" dir="2700000" algn="tl">
                    <a:srgbClr val="000000">
                      <a:alpha val="43137"/>
                    </a:srgbClr>
                  </a:outerShdw>
                </a:effectLst>
                <a:latin typeface="US" pitchFamily="82" charset="0"/>
              </a:rPr>
              <a:t>Water in Earth’s Processes</a:t>
            </a:r>
            <a:endParaRPr lang="en-US" sz="3600" dirty="0">
              <a:solidFill>
                <a:srgbClr val="92D050"/>
              </a:solidFill>
              <a:effectLst>
                <a:outerShdw blurRad="38100" dist="38100" dir="2700000" algn="tl">
                  <a:srgbClr val="000000">
                    <a:alpha val="43137"/>
                  </a:srgbClr>
                </a:outerShdw>
              </a:effectLst>
              <a:latin typeface="US" pitchFamily="82"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AutoShape 2" descr="A boat in high tide (left) and low tide (right) in the Bay of Fundy in Ca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 name="Picture 2" descr="tides.jpg"/>
          <p:cNvPicPr>
            <a:picLocks noChangeAspect="1"/>
          </p:cNvPicPr>
          <p:nvPr/>
        </p:nvPicPr>
        <p:blipFill>
          <a:blip r:embed="rId3" cstate="print"/>
          <a:stretch>
            <a:fillRect/>
          </a:stretch>
        </p:blipFill>
        <p:spPr>
          <a:xfrm>
            <a:off x="1828800" y="1600200"/>
            <a:ext cx="5143500" cy="3857625"/>
          </a:xfrm>
          <a:prstGeom prst="rect">
            <a:avLst/>
          </a:prstGeom>
        </p:spPr>
      </p:pic>
      <p:sp>
        <p:nvSpPr>
          <p:cNvPr id="4" name="TextBox 3"/>
          <p:cNvSpPr txBox="1"/>
          <p:nvPr/>
        </p:nvSpPr>
        <p:spPr>
          <a:xfrm>
            <a:off x="2438400" y="838200"/>
            <a:ext cx="5638800" cy="369332"/>
          </a:xfrm>
          <a:prstGeom prst="rect">
            <a:avLst/>
          </a:prstGeom>
          <a:noFill/>
        </p:spPr>
        <p:txBody>
          <a:bodyPr wrap="square" rtlCol="0">
            <a:spAutoFit/>
          </a:bodyPr>
          <a:lstStyle/>
          <a:p>
            <a:r>
              <a:rPr lang="en-US" dirty="0" smtClean="0">
                <a:hlinkClick r:id="rId4"/>
              </a:rPr>
              <a:t>Video Link:  What Causes Tides?</a:t>
            </a:r>
            <a:endParaRPr lang="en-US" dirty="0"/>
          </a:p>
        </p:txBody>
      </p:sp>
      <p:sp>
        <p:nvSpPr>
          <p:cNvPr id="5" name="Rectangle 4"/>
          <p:cNvSpPr/>
          <p:nvPr/>
        </p:nvSpPr>
        <p:spPr>
          <a:xfrm>
            <a:off x="2971800" y="6172200"/>
            <a:ext cx="2757678" cy="369332"/>
          </a:xfrm>
          <a:prstGeom prst="rect">
            <a:avLst/>
          </a:prstGeom>
        </p:spPr>
        <p:txBody>
          <a:bodyPr wrap="none">
            <a:spAutoFit/>
          </a:bodyPr>
          <a:lstStyle/>
          <a:p>
            <a:r>
              <a:rPr lang="en-US" dirty="0" smtClean="0"/>
              <a:t>https://scijinks.gov/tides/</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0" y="685800"/>
            <a:ext cx="7010400" cy="1077218"/>
          </a:xfrm>
          <a:prstGeom prst="rect">
            <a:avLst/>
          </a:prstGeom>
        </p:spPr>
        <p:txBody>
          <a:bodyPr wrap="square">
            <a:spAutoFit/>
          </a:bodyPr>
          <a:lstStyle/>
          <a:p>
            <a:r>
              <a:rPr lang="en-US" sz="3200" dirty="0" smtClean="0"/>
              <a:t>the arrangement of the natural and artificial physical features of an area.</a:t>
            </a:r>
            <a:endParaRPr lang="en-US" sz="3200" dirty="0"/>
          </a:p>
        </p:txBody>
      </p:sp>
      <p:sp>
        <p:nvSpPr>
          <p:cNvPr id="2050" name="AutoShape 2" descr="This graphic shows several ocean floor features on a scale from 0-35,000 feet below sea level. The following features are shown at example depths to scale, though each feature has a considerable range at which it may occur: continental shelf (300 feet), continental slope (300-10,000 feet), abyssal plain (&gt;10,000 feet), abyssal hill (3,000 feet up from the abyssal plain), seamount (6,000 feet up from the abyssal plain), ocean trench (36,000 feet), and volcanic island (above sea level).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 name="Picture 3" descr="oceanfloorfeatures.png"/>
          <p:cNvPicPr>
            <a:picLocks noChangeAspect="1"/>
          </p:cNvPicPr>
          <p:nvPr/>
        </p:nvPicPr>
        <p:blipFill>
          <a:blip r:embed="rId3" cstate="print"/>
          <a:stretch>
            <a:fillRect/>
          </a:stretch>
        </p:blipFill>
        <p:spPr>
          <a:xfrm>
            <a:off x="1371600" y="2590800"/>
            <a:ext cx="6248400" cy="3514725"/>
          </a:xfrm>
          <a:prstGeom prst="rect">
            <a:avLst/>
          </a:prstGeom>
        </p:spPr>
      </p:pic>
      <p:sp>
        <p:nvSpPr>
          <p:cNvPr id="2052" name="AutoShape 4" descr="Continental Shelf Ocean Floo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609600"/>
            <a:ext cx="7315200" cy="923330"/>
          </a:xfrm>
          <a:prstGeom prst="rect">
            <a:avLst/>
          </a:prstGeom>
          <a:noFill/>
        </p:spPr>
        <p:txBody>
          <a:bodyPr wrap="square" rtlCol="0">
            <a:spAutoFit/>
          </a:bodyPr>
          <a:lstStyle/>
          <a:p>
            <a:r>
              <a:rPr lang="en-US" sz="5400" dirty="0" smtClean="0"/>
              <a:t>Ocean Floor Video</a:t>
            </a:r>
            <a:endParaRPr lang="en-US" sz="5400" dirty="0"/>
          </a:p>
        </p:txBody>
      </p:sp>
      <p:sp>
        <p:nvSpPr>
          <p:cNvPr id="3" name="TextBox 2"/>
          <p:cNvSpPr txBox="1"/>
          <p:nvPr/>
        </p:nvSpPr>
        <p:spPr>
          <a:xfrm>
            <a:off x="3276600" y="1905000"/>
            <a:ext cx="2133600" cy="369332"/>
          </a:xfrm>
          <a:prstGeom prst="rect">
            <a:avLst/>
          </a:prstGeom>
          <a:noFill/>
        </p:spPr>
        <p:txBody>
          <a:bodyPr wrap="square" rtlCol="0">
            <a:spAutoFit/>
          </a:bodyPr>
          <a:lstStyle/>
          <a:p>
            <a:r>
              <a:rPr lang="en-US" dirty="0" smtClean="0">
                <a:hlinkClick r:id="rId3"/>
              </a:rPr>
              <a:t>Click link  </a:t>
            </a:r>
            <a:endParaRPr lang="en-US" dirty="0"/>
          </a:p>
        </p:txBody>
      </p:sp>
      <p:pic>
        <p:nvPicPr>
          <p:cNvPr id="67586" name="Picture 2"/>
          <p:cNvPicPr>
            <a:picLocks noChangeAspect="1" noChangeArrowheads="1"/>
          </p:cNvPicPr>
          <p:nvPr/>
        </p:nvPicPr>
        <p:blipFill>
          <a:blip r:embed="rId4" cstate="print"/>
          <a:srcRect t="12500" r="41406" b="50000"/>
          <a:stretch>
            <a:fillRect/>
          </a:stretch>
        </p:blipFill>
        <p:spPr bwMode="auto">
          <a:xfrm>
            <a:off x="1371600" y="2590800"/>
            <a:ext cx="5715000" cy="27432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inental-Shelf-Ocean-Floor-Variations.png"/>
          <p:cNvPicPr>
            <a:picLocks noChangeAspect="1"/>
          </p:cNvPicPr>
          <p:nvPr/>
        </p:nvPicPr>
        <p:blipFill>
          <a:blip r:embed="rId3" cstate="print"/>
          <a:stretch>
            <a:fillRect/>
          </a:stretch>
        </p:blipFill>
        <p:spPr>
          <a:xfrm>
            <a:off x="1066800" y="1676400"/>
            <a:ext cx="7158823" cy="2819400"/>
          </a:xfrm>
          <a:prstGeom prst="rect">
            <a:avLst/>
          </a:prstGeom>
        </p:spPr>
      </p:pic>
      <p:sp>
        <p:nvSpPr>
          <p:cNvPr id="66562" name="AutoShape 2" descr="transform fault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6564" name="AutoShape 4" descr="transform fault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http://images.slideplayer.com/25/7742958/slides/slide_10.jpg"/>
          <p:cNvPicPr>
            <a:picLocks noChangeAspect="1" noChangeArrowheads="1"/>
          </p:cNvPicPr>
          <p:nvPr/>
        </p:nvPicPr>
        <p:blipFill>
          <a:blip r:embed="rId3" cstate="print"/>
          <a:srcRect/>
          <a:stretch>
            <a:fillRect/>
          </a:stretch>
        </p:blipFill>
        <p:spPr bwMode="auto">
          <a:xfrm>
            <a:off x="304800" y="533400"/>
            <a:ext cx="7013575" cy="5260182"/>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descr="Ocean-Floor-PowerPoint-Diagram-Slide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1" name="Rectangle 3"/>
          <p:cNvSpPr>
            <a:spLocks noChangeArrowheads="1"/>
          </p:cNvSpPr>
          <p:nvPr/>
        </p:nvSpPr>
        <p:spPr bwMode="auto">
          <a:xfrm>
            <a:off x="0" y="0"/>
            <a:ext cx="5715000" cy="0"/>
          </a:xfrm>
          <a:prstGeom prst="rect">
            <a:avLst/>
          </a:prstGeom>
          <a:solidFill>
            <a:srgbClr val="FFFFFF"/>
          </a:solid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EEEEEE"/>
                </a:solidFill>
                <a:effectLst/>
                <a:latin typeface="YouTube Noto"/>
                <a:cs typeface="Arial" pitchFamily="34" charset="0"/>
              </a:rPr>
              <a:t/>
            </a:r>
            <a:br>
              <a:rPr kumimoji="0" lang="en-US" sz="800" b="0" i="0" u="none" strike="noStrike" cap="none" normalizeH="0" baseline="0" smtClean="0">
                <a:ln>
                  <a:noFill/>
                </a:ln>
                <a:solidFill>
                  <a:srgbClr val="EEEEEE"/>
                </a:solidFill>
                <a:effectLst/>
                <a:latin typeface="YouTube Noto"/>
                <a:cs typeface="Arial" pitchFamily="34" charset="0"/>
              </a:rPr>
            </a:br>
            <a:endParaRPr kumimoji="0" lang="en-US" sz="800" b="0" i="0" u="none" strike="noStrike" cap="none" normalizeH="0" baseline="0" smtClean="0">
              <a:ln>
                <a:noFill/>
              </a:ln>
              <a:solidFill>
                <a:srgbClr val="EEEEEE"/>
              </a:solidFill>
              <a:effectLst/>
              <a:latin typeface="YouTube Noto"/>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52" name="Rectangle 4"/>
          <p:cNvSpPr>
            <a:spLocks noChangeArrowheads="1"/>
          </p:cNvSpPr>
          <p:nvPr/>
        </p:nvSpPr>
        <p:spPr bwMode="auto">
          <a:xfrm>
            <a:off x="0" y="0"/>
            <a:ext cx="5715000" cy="0"/>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53" name="Rectangle 5"/>
          <p:cNvSpPr>
            <a:spLocks noChangeArrowheads="1"/>
          </p:cNvSpPr>
          <p:nvPr/>
        </p:nvSpPr>
        <p:spPr bwMode="auto">
          <a:xfrm>
            <a:off x="0" y="0"/>
            <a:ext cx="5715000" cy="0"/>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54" name="Rectangle 6"/>
          <p:cNvSpPr>
            <a:spLocks noChangeArrowheads="1"/>
          </p:cNvSpPr>
          <p:nvPr/>
        </p:nvSpPr>
        <p:spPr bwMode="auto">
          <a:xfrm>
            <a:off x="0" y="0"/>
            <a:ext cx="9144000" cy="0"/>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55" name="Rectangle 7"/>
          <p:cNvSpPr>
            <a:spLocks noChangeArrowheads="1"/>
          </p:cNvSpPr>
          <p:nvPr/>
        </p:nvSpPr>
        <p:spPr bwMode="auto">
          <a:xfrm>
            <a:off x="0" y="0"/>
            <a:ext cx="9144000" cy="0"/>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56" name="Rectangle 8"/>
          <p:cNvSpPr>
            <a:spLocks noChangeArrowheads="1"/>
          </p:cNvSpPr>
          <p:nvPr/>
        </p:nvSpPr>
        <p:spPr bwMode="auto">
          <a:xfrm>
            <a:off x="0" y="0"/>
            <a:ext cx="5500688" cy="0"/>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Rectangle 11"/>
          <p:cNvSpPr/>
          <p:nvPr/>
        </p:nvSpPr>
        <p:spPr>
          <a:xfrm>
            <a:off x="914400" y="304800"/>
            <a:ext cx="7543800" cy="1143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295400" y="609600"/>
            <a:ext cx="7467600" cy="369332"/>
          </a:xfrm>
          <a:prstGeom prst="rect">
            <a:avLst/>
          </a:prstGeom>
          <a:noFill/>
        </p:spPr>
        <p:txBody>
          <a:bodyPr wrap="square" rtlCol="0">
            <a:spAutoFit/>
          </a:bodyPr>
          <a:lstStyle/>
          <a:p>
            <a:r>
              <a:rPr lang="en-US" b="1" dirty="0" smtClean="0">
                <a:hlinkClick r:id="rId3"/>
              </a:rPr>
              <a:t>Video :  Mapping the Topography of the Ocean Floor</a:t>
            </a:r>
            <a:endParaRPr lang="en-US" b="1" dirty="0"/>
          </a:p>
        </p:txBody>
      </p:sp>
      <p:sp>
        <p:nvSpPr>
          <p:cNvPr id="2059" name="AutoShape 11" descr="Typical Marine Topograph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5" name="Picture 14" descr="xsectopo.jpg"/>
          <p:cNvPicPr>
            <a:picLocks noChangeAspect="1"/>
          </p:cNvPicPr>
          <p:nvPr/>
        </p:nvPicPr>
        <p:blipFill>
          <a:blip r:embed="rId4" cstate="print"/>
          <a:stretch>
            <a:fillRect/>
          </a:stretch>
        </p:blipFill>
        <p:spPr>
          <a:xfrm>
            <a:off x="1676400" y="1981200"/>
            <a:ext cx="5905500" cy="4105275"/>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https://encrypted-tbn0.gstatic.com/images?q=tbn:ANd9GcT_yBIObifgmUHNCuZIlatTaPecBU7vt7kSWJMBFDMEWI78gPOT9r-nl8wCHg&amp;s"/>
          <p:cNvPicPr>
            <a:picLocks noChangeAspect="1" noChangeArrowheads="1"/>
          </p:cNvPicPr>
          <p:nvPr/>
        </p:nvPicPr>
        <p:blipFill>
          <a:blip r:embed="rId3" cstate="print"/>
          <a:srcRect/>
          <a:stretch>
            <a:fillRect/>
          </a:stretch>
        </p:blipFill>
        <p:spPr bwMode="auto">
          <a:xfrm>
            <a:off x="4191000" y="457200"/>
            <a:ext cx="1115921" cy="833498"/>
          </a:xfrm>
          <a:prstGeom prst="rect">
            <a:avLst/>
          </a:prstGeom>
          <a:noFill/>
        </p:spPr>
      </p:pic>
      <p:sp>
        <p:nvSpPr>
          <p:cNvPr id="3" name="Rectangle 2"/>
          <p:cNvSpPr/>
          <p:nvPr/>
        </p:nvSpPr>
        <p:spPr>
          <a:xfrm>
            <a:off x="1371600" y="5943600"/>
            <a:ext cx="6705600" cy="369332"/>
          </a:xfrm>
          <a:prstGeom prst="rect">
            <a:avLst/>
          </a:prstGeom>
        </p:spPr>
        <p:txBody>
          <a:bodyPr wrap="square">
            <a:spAutoFit/>
          </a:bodyPr>
          <a:lstStyle/>
          <a:p>
            <a:r>
              <a:rPr lang="en-US" dirty="0" smtClean="0"/>
              <a:t>https://www.thinglink.com/scene/986989732015636481</a:t>
            </a:r>
            <a:endParaRPr lang="en-US" dirty="0"/>
          </a:p>
        </p:txBody>
      </p:sp>
      <p:pic>
        <p:nvPicPr>
          <p:cNvPr id="50180" name="Picture 4" descr="Picture"/>
          <p:cNvPicPr>
            <a:picLocks noChangeAspect="1" noChangeArrowheads="1"/>
          </p:cNvPicPr>
          <p:nvPr/>
        </p:nvPicPr>
        <p:blipFill>
          <a:blip r:embed="rId4" cstate="print"/>
          <a:srcRect/>
          <a:stretch>
            <a:fillRect/>
          </a:stretch>
        </p:blipFill>
        <p:spPr bwMode="auto">
          <a:xfrm>
            <a:off x="685800" y="1524000"/>
            <a:ext cx="7756150" cy="4257676"/>
          </a:xfrm>
          <a:prstGeom prst="rect">
            <a:avLst/>
          </a:prstGeom>
          <a:noFill/>
        </p:spPr>
      </p:pic>
      <p:sp>
        <p:nvSpPr>
          <p:cNvPr id="6" name="Oval 5"/>
          <p:cNvSpPr/>
          <p:nvPr/>
        </p:nvSpPr>
        <p:spPr>
          <a:xfrm>
            <a:off x="1143000" y="304800"/>
            <a:ext cx="2514600" cy="990600"/>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600200" y="457200"/>
            <a:ext cx="2590800" cy="646331"/>
          </a:xfrm>
          <a:prstGeom prst="rect">
            <a:avLst/>
          </a:prstGeom>
          <a:noFill/>
        </p:spPr>
        <p:txBody>
          <a:bodyPr wrap="square" rtlCol="0">
            <a:spAutoFit/>
          </a:bodyPr>
          <a:lstStyle/>
          <a:p>
            <a:r>
              <a:rPr lang="en-US" dirty="0" smtClean="0">
                <a:hlinkClick r:id="rId5"/>
              </a:rPr>
              <a:t>Click for Link to Website </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p:cNvGrpSpPr/>
          <p:nvPr/>
        </p:nvGrpSpPr>
        <p:grpSpPr>
          <a:xfrm>
            <a:off x="3352800" y="152400"/>
            <a:ext cx="5029200" cy="6413628"/>
            <a:chOff x="2133600" y="228600"/>
            <a:chExt cx="5029200" cy="6413628"/>
          </a:xfrm>
        </p:grpSpPr>
        <p:sp>
          <p:nvSpPr>
            <p:cNvPr id="2" name="Oval 1"/>
            <p:cNvSpPr/>
            <p:nvPr/>
          </p:nvSpPr>
          <p:spPr>
            <a:xfrm>
              <a:off x="2133600" y="228600"/>
              <a:ext cx="5029200" cy="6400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2743200" y="1066800"/>
              <a:ext cx="1066800" cy="14478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3"/>
            <p:cNvSpPr/>
            <p:nvPr/>
          </p:nvSpPr>
          <p:spPr>
            <a:xfrm>
              <a:off x="2566219" y="4999703"/>
              <a:ext cx="2817740" cy="1642525"/>
            </a:xfrm>
            <a:custGeom>
              <a:avLst/>
              <a:gdLst>
                <a:gd name="connsiteX0" fmla="*/ 0 w 2817740"/>
                <a:gd name="connsiteY0" fmla="*/ 162232 h 1642525"/>
                <a:gd name="connsiteX1" fmla="*/ 44246 w 2817740"/>
                <a:gd name="connsiteY1" fmla="*/ 132736 h 1642525"/>
                <a:gd name="connsiteX2" fmla="*/ 132736 w 2817740"/>
                <a:gd name="connsiteY2" fmla="*/ 103239 h 1642525"/>
                <a:gd name="connsiteX3" fmla="*/ 162233 w 2817740"/>
                <a:gd name="connsiteY3" fmla="*/ 58994 h 1642525"/>
                <a:gd name="connsiteX4" fmla="*/ 339213 w 2817740"/>
                <a:gd name="connsiteY4" fmla="*/ 58994 h 1642525"/>
                <a:gd name="connsiteX5" fmla="*/ 427704 w 2817740"/>
                <a:gd name="connsiteY5" fmla="*/ 103239 h 1642525"/>
                <a:gd name="connsiteX6" fmla="*/ 486697 w 2817740"/>
                <a:gd name="connsiteY6" fmla="*/ 191729 h 1642525"/>
                <a:gd name="connsiteX7" fmla="*/ 575187 w 2817740"/>
                <a:gd name="connsiteY7" fmla="*/ 265471 h 1642525"/>
                <a:gd name="connsiteX8" fmla="*/ 619433 w 2817740"/>
                <a:gd name="connsiteY8" fmla="*/ 294968 h 1642525"/>
                <a:gd name="connsiteX9" fmla="*/ 796413 w 2817740"/>
                <a:gd name="connsiteY9" fmla="*/ 250723 h 1642525"/>
                <a:gd name="connsiteX10" fmla="*/ 840658 w 2817740"/>
                <a:gd name="connsiteY10" fmla="*/ 235974 h 1642525"/>
                <a:gd name="connsiteX11" fmla="*/ 884904 w 2817740"/>
                <a:gd name="connsiteY11" fmla="*/ 206478 h 1642525"/>
                <a:gd name="connsiteX12" fmla="*/ 943897 w 2817740"/>
                <a:gd name="connsiteY12" fmla="*/ 132736 h 1642525"/>
                <a:gd name="connsiteX13" fmla="*/ 1047136 w 2817740"/>
                <a:gd name="connsiteY13" fmla="*/ 29497 h 1642525"/>
                <a:gd name="connsiteX14" fmla="*/ 1135626 w 2817740"/>
                <a:gd name="connsiteY14" fmla="*/ 0 h 1642525"/>
                <a:gd name="connsiteX15" fmla="*/ 1238865 w 2817740"/>
                <a:gd name="connsiteY15" fmla="*/ 14749 h 1642525"/>
                <a:gd name="connsiteX16" fmla="*/ 1327355 w 2817740"/>
                <a:gd name="connsiteY16" fmla="*/ 88491 h 1642525"/>
                <a:gd name="connsiteX17" fmla="*/ 1371600 w 2817740"/>
                <a:gd name="connsiteY17" fmla="*/ 176981 h 1642525"/>
                <a:gd name="connsiteX18" fmla="*/ 1386349 w 2817740"/>
                <a:gd name="connsiteY18" fmla="*/ 221226 h 1642525"/>
                <a:gd name="connsiteX19" fmla="*/ 1533833 w 2817740"/>
                <a:gd name="connsiteY19" fmla="*/ 309716 h 1642525"/>
                <a:gd name="connsiteX20" fmla="*/ 1578078 w 2817740"/>
                <a:gd name="connsiteY20" fmla="*/ 324465 h 1642525"/>
                <a:gd name="connsiteX21" fmla="*/ 1755058 w 2817740"/>
                <a:gd name="connsiteY21" fmla="*/ 309716 h 1642525"/>
                <a:gd name="connsiteX22" fmla="*/ 1843549 w 2817740"/>
                <a:gd name="connsiteY22" fmla="*/ 280220 h 1642525"/>
                <a:gd name="connsiteX23" fmla="*/ 1887794 w 2817740"/>
                <a:gd name="connsiteY23" fmla="*/ 265471 h 1642525"/>
                <a:gd name="connsiteX24" fmla="*/ 1917291 w 2817740"/>
                <a:gd name="connsiteY24" fmla="*/ 221226 h 1642525"/>
                <a:gd name="connsiteX25" fmla="*/ 1961536 w 2817740"/>
                <a:gd name="connsiteY25" fmla="*/ 206478 h 1642525"/>
                <a:gd name="connsiteX26" fmla="*/ 2064775 w 2817740"/>
                <a:gd name="connsiteY26" fmla="*/ 88491 h 1642525"/>
                <a:gd name="connsiteX27" fmla="*/ 2094271 w 2817740"/>
                <a:gd name="connsiteY27" fmla="*/ 44245 h 1642525"/>
                <a:gd name="connsiteX28" fmla="*/ 2138516 w 2817740"/>
                <a:gd name="connsiteY28" fmla="*/ 14749 h 1642525"/>
                <a:gd name="connsiteX29" fmla="*/ 2256504 w 2817740"/>
                <a:gd name="connsiteY29" fmla="*/ 44245 h 1642525"/>
                <a:gd name="connsiteX30" fmla="*/ 2330246 w 2817740"/>
                <a:gd name="connsiteY30" fmla="*/ 103239 h 1642525"/>
                <a:gd name="connsiteX31" fmla="*/ 2359742 w 2817740"/>
                <a:gd name="connsiteY31" fmla="*/ 147484 h 1642525"/>
                <a:gd name="connsiteX32" fmla="*/ 2448233 w 2817740"/>
                <a:gd name="connsiteY32" fmla="*/ 206478 h 1642525"/>
                <a:gd name="connsiteX33" fmla="*/ 2492478 w 2817740"/>
                <a:gd name="connsiteY33" fmla="*/ 235974 h 1642525"/>
                <a:gd name="connsiteX34" fmla="*/ 2536723 w 2817740"/>
                <a:gd name="connsiteY34" fmla="*/ 265471 h 1642525"/>
                <a:gd name="connsiteX35" fmla="*/ 2580968 w 2817740"/>
                <a:gd name="connsiteY35" fmla="*/ 280220 h 1642525"/>
                <a:gd name="connsiteX36" fmla="*/ 2684207 w 2817740"/>
                <a:gd name="connsiteY36" fmla="*/ 250723 h 1642525"/>
                <a:gd name="connsiteX37" fmla="*/ 2757949 w 2817740"/>
                <a:gd name="connsiteY37" fmla="*/ 191729 h 1642525"/>
                <a:gd name="connsiteX38" fmla="*/ 2802194 w 2817740"/>
                <a:gd name="connsiteY38" fmla="*/ 147484 h 1642525"/>
                <a:gd name="connsiteX39" fmla="*/ 2787446 w 2817740"/>
                <a:gd name="connsiteY39" fmla="*/ 191729 h 1642525"/>
                <a:gd name="connsiteX40" fmla="*/ 2743200 w 2817740"/>
                <a:gd name="connsiteY40" fmla="*/ 235974 h 1642525"/>
                <a:gd name="connsiteX41" fmla="*/ 2713704 w 2817740"/>
                <a:gd name="connsiteY41" fmla="*/ 324465 h 1642525"/>
                <a:gd name="connsiteX42" fmla="*/ 2654710 w 2817740"/>
                <a:gd name="connsiteY42" fmla="*/ 412955 h 1642525"/>
                <a:gd name="connsiteX43" fmla="*/ 2610465 w 2817740"/>
                <a:gd name="connsiteY43" fmla="*/ 501445 h 1642525"/>
                <a:gd name="connsiteX44" fmla="*/ 2595716 w 2817740"/>
                <a:gd name="connsiteY44" fmla="*/ 545691 h 1642525"/>
                <a:gd name="connsiteX45" fmla="*/ 2566220 w 2817740"/>
                <a:gd name="connsiteY45" fmla="*/ 589936 h 1642525"/>
                <a:gd name="connsiteX46" fmla="*/ 2507226 w 2817740"/>
                <a:gd name="connsiteY46" fmla="*/ 722671 h 1642525"/>
                <a:gd name="connsiteX47" fmla="*/ 2477729 w 2817740"/>
                <a:gd name="connsiteY47" fmla="*/ 811162 h 1642525"/>
                <a:gd name="connsiteX48" fmla="*/ 2462981 w 2817740"/>
                <a:gd name="connsiteY48" fmla="*/ 884903 h 1642525"/>
                <a:gd name="connsiteX49" fmla="*/ 2433484 w 2817740"/>
                <a:gd name="connsiteY49" fmla="*/ 973394 h 1642525"/>
                <a:gd name="connsiteX50" fmla="*/ 2403987 w 2817740"/>
                <a:gd name="connsiteY50" fmla="*/ 1061884 h 1642525"/>
                <a:gd name="connsiteX51" fmla="*/ 2389239 w 2817740"/>
                <a:gd name="connsiteY51" fmla="*/ 1106129 h 1642525"/>
                <a:gd name="connsiteX52" fmla="*/ 2359742 w 2817740"/>
                <a:gd name="connsiteY52" fmla="*/ 1268362 h 1642525"/>
                <a:gd name="connsiteX53" fmla="*/ 2315497 w 2817740"/>
                <a:gd name="connsiteY53" fmla="*/ 1401097 h 1642525"/>
                <a:gd name="connsiteX54" fmla="*/ 2286000 w 2817740"/>
                <a:gd name="connsiteY54" fmla="*/ 1489587 h 1642525"/>
                <a:gd name="connsiteX55" fmla="*/ 2241755 w 2817740"/>
                <a:gd name="connsiteY55" fmla="*/ 1578078 h 1642525"/>
                <a:gd name="connsiteX56" fmla="*/ 2212258 w 2817740"/>
                <a:gd name="connsiteY56" fmla="*/ 1637071 h 164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817740" h="1642525">
                  <a:moveTo>
                    <a:pt x="0" y="162232"/>
                  </a:moveTo>
                  <a:cubicBezTo>
                    <a:pt x="14749" y="152400"/>
                    <a:pt x="28048" y="139935"/>
                    <a:pt x="44246" y="132736"/>
                  </a:cubicBezTo>
                  <a:cubicBezTo>
                    <a:pt x="72659" y="120108"/>
                    <a:pt x="132736" y="103239"/>
                    <a:pt x="132736" y="103239"/>
                  </a:cubicBezTo>
                  <a:cubicBezTo>
                    <a:pt x="142568" y="88491"/>
                    <a:pt x="148392" y="70067"/>
                    <a:pt x="162233" y="58994"/>
                  </a:cubicBezTo>
                  <a:cubicBezTo>
                    <a:pt x="204419" y="25245"/>
                    <a:pt x="317859" y="56621"/>
                    <a:pt x="339213" y="58994"/>
                  </a:cubicBezTo>
                  <a:cubicBezTo>
                    <a:pt x="370774" y="69514"/>
                    <a:pt x="404159" y="76330"/>
                    <a:pt x="427704" y="103239"/>
                  </a:cubicBezTo>
                  <a:cubicBezTo>
                    <a:pt x="451048" y="129918"/>
                    <a:pt x="457200" y="172064"/>
                    <a:pt x="486697" y="191729"/>
                  </a:cubicBezTo>
                  <a:cubicBezTo>
                    <a:pt x="596555" y="264968"/>
                    <a:pt x="461623" y="170835"/>
                    <a:pt x="575187" y="265471"/>
                  </a:cubicBezTo>
                  <a:cubicBezTo>
                    <a:pt x="588804" y="276819"/>
                    <a:pt x="604684" y="285136"/>
                    <a:pt x="619433" y="294968"/>
                  </a:cubicBezTo>
                  <a:cubicBezTo>
                    <a:pt x="738590" y="275109"/>
                    <a:pt x="679557" y="289676"/>
                    <a:pt x="796413" y="250723"/>
                  </a:cubicBezTo>
                  <a:cubicBezTo>
                    <a:pt x="811161" y="245807"/>
                    <a:pt x="827723" y="244597"/>
                    <a:pt x="840658" y="235974"/>
                  </a:cubicBezTo>
                  <a:lnTo>
                    <a:pt x="884904" y="206478"/>
                  </a:lnTo>
                  <a:cubicBezTo>
                    <a:pt x="921972" y="95268"/>
                    <a:pt x="867658" y="228032"/>
                    <a:pt x="943897" y="132736"/>
                  </a:cubicBezTo>
                  <a:cubicBezTo>
                    <a:pt x="1003241" y="58558"/>
                    <a:pt x="869584" y="88682"/>
                    <a:pt x="1047136" y="29497"/>
                  </a:cubicBezTo>
                  <a:lnTo>
                    <a:pt x="1135626" y="0"/>
                  </a:lnTo>
                  <a:cubicBezTo>
                    <a:pt x="1170039" y="4916"/>
                    <a:pt x="1205569" y="4760"/>
                    <a:pt x="1238865" y="14749"/>
                  </a:cubicBezTo>
                  <a:cubicBezTo>
                    <a:pt x="1268200" y="23550"/>
                    <a:pt x="1308542" y="69678"/>
                    <a:pt x="1327355" y="88491"/>
                  </a:cubicBezTo>
                  <a:cubicBezTo>
                    <a:pt x="1364427" y="199703"/>
                    <a:pt x="1314420" y="62620"/>
                    <a:pt x="1371600" y="176981"/>
                  </a:cubicBezTo>
                  <a:cubicBezTo>
                    <a:pt x="1378552" y="190886"/>
                    <a:pt x="1375356" y="210233"/>
                    <a:pt x="1386349" y="221226"/>
                  </a:cubicBezTo>
                  <a:cubicBezTo>
                    <a:pt x="1412566" y="247443"/>
                    <a:pt x="1493096" y="292257"/>
                    <a:pt x="1533833" y="309716"/>
                  </a:cubicBezTo>
                  <a:cubicBezTo>
                    <a:pt x="1548122" y="315840"/>
                    <a:pt x="1563330" y="319549"/>
                    <a:pt x="1578078" y="324465"/>
                  </a:cubicBezTo>
                  <a:cubicBezTo>
                    <a:pt x="1637071" y="319549"/>
                    <a:pt x="1696666" y="319448"/>
                    <a:pt x="1755058" y="309716"/>
                  </a:cubicBezTo>
                  <a:cubicBezTo>
                    <a:pt x="1785727" y="304604"/>
                    <a:pt x="1814052" y="290052"/>
                    <a:pt x="1843549" y="280220"/>
                  </a:cubicBezTo>
                  <a:lnTo>
                    <a:pt x="1887794" y="265471"/>
                  </a:lnTo>
                  <a:cubicBezTo>
                    <a:pt x="1897626" y="250723"/>
                    <a:pt x="1903450" y="232299"/>
                    <a:pt x="1917291" y="221226"/>
                  </a:cubicBezTo>
                  <a:cubicBezTo>
                    <a:pt x="1929430" y="211515"/>
                    <a:pt x="1950543" y="217471"/>
                    <a:pt x="1961536" y="206478"/>
                  </a:cubicBezTo>
                  <a:cubicBezTo>
                    <a:pt x="2133590" y="34422"/>
                    <a:pt x="1939417" y="172059"/>
                    <a:pt x="2064775" y="88491"/>
                  </a:cubicBezTo>
                  <a:cubicBezTo>
                    <a:pt x="2074607" y="73742"/>
                    <a:pt x="2081737" y="56779"/>
                    <a:pt x="2094271" y="44245"/>
                  </a:cubicBezTo>
                  <a:cubicBezTo>
                    <a:pt x="2106805" y="31711"/>
                    <a:pt x="2120928" y="16947"/>
                    <a:pt x="2138516" y="14749"/>
                  </a:cubicBezTo>
                  <a:cubicBezTo>
                    <a:pt x="2164402" y="11513"/>
                    <a:pt x="2227611" y="34614"/>
                    <a:pt x="2256504" y="44245"/>
                  </a:cubicBezTo>
                  <a:cubicBezTo>
                    <a:pt x="2341033" y="171044"/>
                    <a:pt x="2228480" y="21827"/>
                    <a:pt x="2330246" y="103239"/>
                  </a:cubicBezTo>
                  <a:cubicBezTo>
                    <a:pt x="2344087" y="114312"/>
                    <a:pt x="2346402" y="135812"/>
                    <a:pt x="2359742" y="147484"/>
                  </a:cubicBezTo>
                  <a:cubicBezTo>
                    <a:pt x="2386422" y="170829"/>
                    <a:pt x="2418736" y="186813"/>
                    <a:pt x="2448233" y="206478"/>
                  </a:cubicBezTo>
                  <a:lnTo>
                    <a:pt x="2492478" y="235974"/>
                  </a:lnTo>
                  <a:cubicBezTo>
                    <a:pt x="2507226" y="245806"/>
                    <a:pt x="2519907" y="259866"/>
                    <a:pt x="2536723" y="265471"/>
                  </a:cubicBezTo>
                  <a:lnTo>
                    <a:pt x="2580968" y="280220"/>
                  </a:lnTo>
                  <a:cubicBezTo>
                    <a:pt x="2584819" y="279257"/>
                    <a:pt x="2674591" y="258416"/>
                    <a:pt x="2684207" y="250723"/>
                  </a:cubicBezTo>
                  <a:cubicBezTo>
                    <a:pt x="2779510" y="174481"/>
                    <a:pt x="2646736" y="228802"/>
                    <a:pt x="2757949" y="191729"/>
                  </a:cubicBezTo>
                  <a:cubicBezTo>
                    <a:pt x="2772697" y="176981"/>
                    <a:pt x="2781337" y="147484"/>
                    <a:pt x="2802194" y="147484"/>
                  </a:cubicBezTo>
                  <a:cubicBezTo>
                    <a:pt x="2817740" y="147484"/>
                    <a:pt x="2796069" y="178794"/>
                    <a:pt x="2787446" y="191729"/>
                  </a:cubicBezTo>
                  <a:cubicBezTo>
                    <a:pt x="2775876" y="209083"/>
                    <a:pt x="2757949" y="221226"/>
                    <a:pt x="2743200" y="235974"/>
                  </a:cubicBezTo>
                  <a:cubicBezTo>
                    <a:pt x="2733368" y="265471"/>
                    <a:pt x="2730951" y="298595"/>
                    <a:pt x="2713704" y="324465"/>
                  </a:cubicBezTo>
                  <a:lnTo>
                    <a:pt x="2654710" y="412955"/>
                  </a:lnTo>
                  <a:cubicBezTo>
                    <a:pt x="2617642" y="524162"/>
                    <a:pt x="2667644" y="387089"/>
                    <a:pt x="2610465" y="501445"/>
                  </a:cubicBezTo>
                  <a:cubicBezTo>
                    <a:pt x="2603512" y="515350"/>
                    <a:pt x="2602669" y="531786"/>
                    <a:pt x="2595716" y="545691"/>
                  </a:cubicBezTo>
                  <a:cubicBezTo>
                    <a:pt x="2587789" y="561545"/>
                    <a:pt x="2573419" y="573739"/>
                    <a:pt x="2566220" y="589936"/>
                  </a:cubicBezTo>
                  <a:cubicBezTo>
                    <a:pt x="2496019" y="747889"/>
                    <a:pt x="2573979" y="622542"/>
                    <a:pt x="2507226" y="722671"/>
                  </a:cubicBezTo>
                  <a:cubicBezTo>
                    <a:pt x="2497394" y="752168"/>
                    <a:pt x="2483827" y="780673"/>
                    <a:pt x="2477729" y="811162"/>
                  </a:cubicBezTo>
                  <a:cubicBezTo>
                    <a:pt x="2472813" y="835742"/>
                    <a:pt x="2469577" y="860719"/>
                    <a:pt x="2462981" y="884903"/>
                  </a:cubicBezTo>
                  <a:cubicBezTo>
                    <a:pt x="2454800" y="914900"/>
                    <a:pt x="2443316" y="943897"/>
                    <a:pt x="2433484" y="973394"/>
                  </a:cubicBezTo>
                  <a:lnTo>
                    <a:pt x="2403987" y="1061884"/>
                  </a:lnTo>
                  <a:lnTo>
                    <a:pt x="2389239" y="1106129"/>
                  </a:lnTo>
                  <a:cubicBezTo>
                    <a:pt x="2384419" y="1135052"/>
                    <a:pt x="2368579" y="1235958"/>
                    <a:pt x="2359742" y="1268362"/>
                  </a:cubicBezTo>
                  <a:cubicBezTo>
                    <a:pt x="2359729" y="1268409"/>
                    <a:pt x="2322879" y="1378952"/>
                    <a:pt x="2315497" y="1401097"/>
                  </a:cubicBezTo>
                  <a:cubicBezTo>
                    <a:pt x="2315495" y="1401102"/>
                    <a:pt x="2286003" y="1489583"/>
                    <a:pt x="2286000" y="1489587"/>
                  </a:cubicBezTo>
                  <a:cubicBezTo>
                    <a:pt x="2201464" y="1616394"/>
                    <a:pt x="2302821" y="1455948"/>
                    <a:pt x="2241755" y="1578078"/>
                  </a:cubicBezTo>
                  <a:cubicBezTo>
                    <a:pt x="2209531" y="1642525"/>
                    <a:pt x="2212258" y="1600129"/>
                    <a:pt x="2212258" y="1637071"/>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Freeform 4"/>
            <p:cNvSpPr/>
            <p:nvPr/>
          </p:nvSpPr>
          <p:spPr>
            <a:xfrm>
              <a:off x="2602284" y="5014452"/>
              <a:ext cx="2485910" cy="1592825"/>
            </a:xfrm>
            <a:custGeom>
              <a:avLst/>
              <a:gdLst>
                <a:gd name="connsiteX0" fmla="*/ 8181 w 2485910"/>
                <a:gd name="connsiteY0" fmla="*/ 250722 h 1592825"/>
                <a:gd name="connsiteX1" fmla="*/ 52426 w 2485910"/>
                <a:gd name="connsiteY1" fmla="*/ 265471 h 1592825"/>
                <a:gd name="connsiteX2" fmla="*/ 258903 w 2485910"/>
                <a:gd name="connsiteY2" fmla="*/ 235974 h 1592825"/>
                <a:gd name="connsiteX3" fmla="*/ 288400 w 2485910"/>
                <a:gd name="connsiteY3" fmla="*/ 191729 h 1592825"/>
                <a:gd name="connsiteX4" fmla="*/ 332645 w 2485910"/>
                <a:gd name="connsiteY4" fmla="*/ 162232 h 1592825"/>
                <a:gd name="connsiteX5" fmla="*/ 391639 w 2485910"/>
                <a:gd name="connsiteY5" fmla="*/ 103238 h 1592825"/>
                <a:gd name="connsiteX6" fmla="*/ 435884 w 2485910"/>
                <a:gd name="connsiteY6" fmla="*/ 14748 h 1592825"/>
                <a:gd name="connsiteX7" fmla="*/ 465381 w 2485910"/>
                <a:gd name="connsiteY7" fmla="*/ 103238 h 1592825"/>
                <a:gd name="connsiteX8" fmla="*/ 539122 w 2485910"/>
                <a:gd name="connsiteY8" fmla="*/ 176980 h 1592825"/>
                <a:gd name="connsiteX9" fmla="*/ 627613 w 2485910"/>
                <a:gd name="connsiteY9" fmla="*/ 235974 h 1592825"/>
                <a:gd name="connsiteX10" fmla="*/ 789845 w 2485910"/>
                <a:gd name="connsiteY10" fmla="*/ 221225 h 1592825"/>
                <a:gd name="connsiteX11" fmla="*/ 863587 w 2485910"/>
                <a:gd name="connsiteY11" fmla="*/ 147483 h 1592825"/>
                <a:gd name="connsiteX12" fmla="*/ 907832 w 2485910"/>
                <a:gd name="connsiteY12" fmla="*/ 117987 h 1592825"/>
                <a:gd name="connsiteX13" fmla="*/ 952077 w 2485910"/>
                <a:gd name="connsiteY13" fmla="*/ 29496 h 1592825"/>
                <a:gd name="connsiteX14" fmla="*/ 996322 w 2485910"/>
                <a:gd name="connsiteY14" fmla="*/ 58993 h 1592825"/>
                <a:gd name="connsiteX15" fmla="*/ 1040568 w 2485910"/>
                <a:gd name="connsiteY15" fmla="*/ 147483 h 1592825"/>
                <a:gd name="connsiteX16" fmla="*/ 1084813 w 2485910"/>
                <a:gd name="connsiteY16" fmla="*/ 176980 h 1592825"/>
                <a:gd name="connsiteX17" fmla="*/ 1114310 w 2485910"/>
                <a:gd name="connsiteY17" fmla="*/ 221225 h 1592825"/>
                <a:gd name="connsiteX18" fmla="*/ 1158555 w 2485910"/>
                <a:gd name="connsiteY18" fmla="*/ 235974 h 1592825"/>
                <a:gd name="connsiteX19" fmla="*/ 1202800 w 2485910"/>
                <a:gd name="connsiteY19" fmla="*/ 265471 h 1592825"/>
                <a:gd name="connsiteX20" fmla="*/ 1350284 w 2485910"/>
                <a:gd name="connsiteY20" fmla="*/ 309716 h 1592825"/>
                <a:gd name="connsiteX21" fmla="*/ 1527264 w 2485910"/>
                <a:gd name="connsiteY21" fmla="*/ 294967 h 1592825"/>
                <a:gd name="connsiteX22" fmla="*/ 1601006 w 2485910"/>
                <a:gd name="connsiteY22" fmla="*/ 221225 h 1592825"/>
                <a:gd name="connsiteX23" fmla="*/ 1645251 w 2485910"/>
                <a:gd name="connsiteY23" fmla="*/ 206477 h 1592825"/>
                <a:gd name="connsiteX24" fmla="*/ 1704245 w 2485910"/>
                <a:gd name="connsiteY24" fmla="*/ 147483 h 1592825"/>
                <a:gd name="connsiteX25" fmla="*/ 1718993 w 2485910"/>
                <a:gd name="connsiteY25" fmla="*/ 103238 h 1592825"/>
                <a:gd name="connsiteX26" fmla="*/ 1748490 w 2485910"/>
                <a:gd name="connsiteY26" fmla="*/ 58993 h 1592825"/>
                <a:gd name="connsiteX27" fmla="*/ 1792735 w 2485910"/>
                <a:gd name="connsiteY27" fmla="*/ 162232 h 1592825"/>
                <a:gd name="connsiteX28" fmla="*/ 1822232 w 2485910"/>
                <a:gd name="connsiteY28" fmla="*/ 206477 h 1592825"/>
                <a:gd name="connsiteX29" fmla="*/ 1836981 w 2485910"/>
                <a:gd name="connsiteY29" fmla="*/ 250722 h 1592825"/>
                <a:gd name="connsiteX30" fmla="*/ 1881226 w 2485910"/>
                <a:gd name="connsiteY30" fmla="*/ 280219 h 1592825"/>
                <a:gd name="connsiteX31" fmla="*/ 1984464 w 2485910"/>
                <a:gd name="connsiteY31" fmla="*/ 309716 h 1592825"/>
                <a:gd name="connsiteX32" fmla="*/ 2146697 w 2485910"/>
                <a:gd name="connsiteY32" fmla="*/ 280219 h 1592825"/>
                <a:gd name="connsiteX33" fmla="*/ 2235187 w 2485910"/>
                <a:gd name="connsiteY33" fmla="*/ 250722 h 1592825"/>
                <a:gd name="connsiteX34" fmla="*/ 2367922 w 2485910"/>
                <a:gd name="connsiteY34" fmla="*/ 117987 h 1592825"/>
                <a:gd name="connsiteX35" fmla="*/ 2412168 w 2485910"/>
                <a:gd name="connsiteY35" fmla="*/ 73742 h 1592825"/>
                <a:gd name="connsiteX36" fmla="*/ 2485910 w 2485910"/>
                <a:gd name="connsiteY36" fmla="*/ 0 h 1592825"/>
                <a:gd name="connsiteX37" fmla="*/ 2456413 w 2485910"/>
                <a:gd name="connsiteY37" fmla="*/ 88490 h 1592825"/>
                <a:gd name="connsiteX38" fmla="*/ 2426916 w 2485910"/>
                <a:gd name="connsiteY38" fmla="*/ 265471 h 1592825"/>
                <a:gd name="connsiteX39" fmla="*/ 2412168 w 2485910"/>
                <a:gd name="connsiteY39" fmla="*/ 309716 h 1592825"/>
                <a:gd name="connsiteX40" fmla="*/ 2397419 w 2485910"/>
                <a:gd name="connsiteY40" fmla="*/ 457200 h 1592825"/>
                <a:gd name="connsiteX41" fmla="*/ 2367922 w 2485910"/>
                <a:gd name="connsiteY41" fmla="*/ 545690 h 1592825"/>
                <a:gd name="connsiteX42" fmla="*/ 2338426 w 2485910"/>
                <a:gd name="connsiteY42" fmla="*/ 634180 h 1592825"/>
                <a:gd name="connsiteX43" fmla="*/ 2323677 w 2485910"/>
                <a:gd name="connsiteY43" fmla="*/ 678425 h 1592825"/>
                <a:gd name="connsiteX44" fmla="*/ 2279432 w 2485910"/>
                <a:gd name="connsiteY44" fmla="*/ 825909 h 1592825"/>
                <a:gd name="connsiteX45" fmla="*/ 2264684 w 2485910"/>
                <a:gd name="connsiteY45" fmla="*/ 870154 h 1592825"/>
                <a:gd name="connsiteX46" fmla="*/ 2235187 w 2485910"/>
                <a:gd name="connsiteY46" fmla="*/ 914400 h 1592825"/>
                <a:gd name="connsiteX47" fmla="*/ 2176193 w 2485910"/>
                <a:gd name="connsiteY47" fmla="*/ 1047135 h 1592825"/>
                <a:gd name="connsiteX48" fmla="*/ 2146697 w 2485910"/>
                <a:gd name="connsiteY48" fmla="*/ 1283109 h 1592825"/>
                <a:gd name="connsiteX49" fmla="*/ 2131948 w 2485910"/>
                <a:gd name="connsiteY49" fmla="*/ 1371600 h 1592825"/>
                <a:gd name="connsiteX50" fmla="*/ 2102451 w 2485910"/>
                <a:gd name="connsiteY50" fmla="*/ 1460090 h 1592825"/>
                <a:gd name="connsiteX51" fmla="*/ 2087703 w 2485910"/>
                <a:gd name="connsiteY51" fmla="*/ 1504335 h 1592825"/>
                <a:gd name="connsiteX52" fmla="*/ 2028710 w 2485910"/>
                <a:gd name="connsiteY52" fmla="*/ 1592825 h 1592825"/>
                <a:gd name="connsiteX53" fmla="*/ 1836981 w 2485910"/>
                <a:gd name="connsiteY53" fmla="*/ 1578077 h 1592825"/>
                <a:gd name="connsiteX54" fmla="*/ 1748490 w 2485910"/>
                <a:gd name="connsiteY54" fmla="*/ 1548580 h 1592825"/>
                <a:gd name="connsiteX55" fmla="*/ 1689497 w 2485910"/>
                <a:gd name="connsiteY55" fmla="*/ 1533832 h 1592825"/>
                <a:gd name="connsiteX56" fmla="*/ 1601006 w 2485910"/>
                <a:gd name="connsiteY56" fmla="*/ 1504335 h 1592825"/>
                <a:gd name="connsiteX57" fmla="*/ 1512516 w 2485910"/>
                <a:gd name="connsiteY57" fmla="*/ 1489587 h 1592825"/>
                <a:gd name="connsiteX58" fmla="*/ 1379781 w 2485910"/>
                <a:gd name="connsiteY58" fmla="*/ 1445342 h 1592825"/>
                <a:gd name="connsiteX59" fmla="*/ 1335535 w 2485910"/>
                <a:gd name="connsiteY59" fmla="*/ 1430593 h 1592825"/>
                <a:gd name="connsiteX60" fmla="*/ 1291290 w 2485910"/>
                <a:gd name="connsiteY60" fmla="*/ 1401096 h 1592825"/>
                <a:gd name="connsiteX61" fmla="*/ 1202800 w 2485910"/>
                <a:gd name="connsiteY61" fmla="*/ 1371600 h 1592825"/>
                <a:gd name="connsiteX62" fmla="*/ 1158555 w 2485910"/>
                <a:gd name="connsiteY62" fmla="*/ 1356851 h 1592825"/>
                <a:gd name="connsiteX63" fmla="*/ 1025819 w 2485910"/>
                <a:gd name="connsiteY63" fmla="*/ 1312606 h 1592825"/>
                <a:gd name="connsiteX64" fmla="*/ 981574 w 2485910"/>
                <a:gd name="connsiteY64" fmla="*/ 1297858 h 1592825"/>
                <a:gd name="connsiteX65" fmla="*/ 893084 w 2485910"/>
                <a:gd name="connsiteY65" fmla="*/ 1238864 h 1592825"/>
                <a:gd name="connsiteX66" fmla="*/ 848839 w 2485910"/>
                <a:gd name="connsiteY66" fmla="*/ 1209367 h 1592825"/>
                <a:gd name="connsiteX67" fmla="*/ 760348 w 2485910"/>
                <a:gd name="connsiteY67" fmla="*/ 1150374 h 1592825"/>
                <a:gd name="connsiteX68" fmla="*/ 730851 w 2485910"/>
                <a:gd name="connsiteY68" fmla="*/ 1106129 h 1592825"/>
                <a:gd name="connsiteX69" fmla="*/ 642361 w 2485910"/>
                <a:gd name="connsiteY69" fmla="*/ 1047135 h 1592825"/>
                <a:gd name="connsiteX70" fmla="*/ 568619 w 2485910"/>
                <a:gd name="connsiteY70" fmla="*/ 958645 h 1592825"/>
                <a:gd name="connsiteX71" fmla="*/ 480129 w 2485910"/>
                <a:gd name="connsiteY71" fmla="*/ 884903 h 1592825"/>
                <a:gd name="connsiteX72" fmla="*/ 450632 w 2485910"/>
                <a:gd name="connsiteY72" fmla="*/ 840658 h 1592825"/>
                <a:gd name="connsiteX73" fmla="*/ 406387 w 2485910"/>
                <a:gd name="connsiteY73" fmla="*/ 796413 h 1592825"/>
                <a:gd name="connsiteX74" fmla="*/ 376890 w 2485910"/>
                <a:gd name="connsiteY74" fmla="*/ 752167 h 1592825"/>
                <a:gd name="connsiteX75" fmla="*/ 332645 w 2485910"/>
                <a:gd name="connsiteY75" fmla="*/ 707922 h 1592825"/>
                <a:gd name="connsiteX76" fmla="*/ 244155 w 2485910"/>
                <a:gd name="connsiteY76" fmla="*/ 575187 h 1592825"/>
                <a:gd name="connsiteX77" fmla="*/ 214658 w 2485910"/>
                <a:gd name="connsiteY77" fmla="*/ 530942 h 1592825"/>
                <a:gd name="connsiteX78" fmla="*/ 140916 w 2485910"/>
                <a:gd name="connsiteY78" fmla="*/ 442451 h 1592825"/>
                <a:gd name="connsiteX79" fmla="*/ 67174 w 2485910"/>
                <a:gd name="connsiteY79" fmla="*/ 353961 h 1592825"/>
                <a:gd name="connsiteX80" fmla="*/ 52426 w 2485910"/>
                <a:gd name="connsiteY80" fmla="*/ 309716 h 1592825"/>
                <a:gd name="connsiteX81" fmla="*/ 8181 w 2485910"/>
                <a:gd name="connsiteY81" fmla="*/ 250722 h 1592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485910" h="1592825">
                  <a:moveTo>
                    <a:pt x="8181" y="250722"/>
                  </a:moveTo>
                  <a:cubicBezTo>
                    <a:pt x="8181" y="243348"/>
                    <a:pt x="36880" y="265471"/>
                    <a:pt x="52426" y="265471"/>
                  </a:cubicBezTo>
                  <a:cubicBezTo>
                    <a:pt x="181670" y="265471"/>
                    <a:pt x="177021" y="263267"/>
                    <a:pt x="258903" y="235974"/>
                  </a:cubicBezTo>
                  <a:cubicBezTo>
                    <a:pt x="268735" y="221226"/>
                    <a:pt x="275866" y="204263"/>
                    <a:pt x="288400" y="191729"/>
                  </a:cubicBezTo>
                  <a:cubicBezTo>
                    <a:pt x="300934" y="179195"/>
                    <a:pt x="321572" y="176073"/>
                    <a:pt x="332645" y="162232"/>
                  </a:cubicBezTo>
                  <a:cubicBezTo>
                    <a:pt x="389851" y="90724"/>
                    <a:pt x="295102" y="135418"/>
                    <a:pt x="391639" y="103238"/>
                  </a:cubicBezTo>
                  <a:cubicBezTo>
                    <a:pt x="391932" y="102358"/>
                    <a:pt x="420635" y="3312"/>
                    <a:pt x="435884" y="14748"/>
                  </a:cubicBezTo>
                  <a:cubicBezTo>
                    <a:pt x="460758" y="33403"/>
                    <a:pt x="448134" y="77368"/>
                    <a:pt x="465381" y="103238"/>
                  </a:cubicBezTo>
                  <a:cubicBezTo>
                    <a:pt x="519455" y="184351"/>
                    <a:pt x="465383" y="115531"/>
                    <a:pt x="539122" y="176980"/>
                  </a:cubicBezTo>
                  <a:cubicBezTo>
                    <a:pt x="612773" y="238355"/>
                    <a:pt x="549858" y="210054"/>
                    <a:pt x="627613" y="235974"/>
                  </a:cubicBezTo>
                  <a:cubicBezTo>
                    <a:pt x="681690" y="231058"/>
                    <a:pt x="736750" y="232602"/>
                    <a:pt x="789845" y="221225"/>
                  </a:cubicBezTo>
                  <a:cubicBezTo>
                    <a:pt x="839902" y="210499"/>
                    <a:pt x="833195" y="177875"/>
                    <a:pt x="863587" y="147483"/>
                  </a:cubicBezTo>
                  <a:cubicBezTo>
                    <a:pt x="876121" y="134949"/>
                    <a:pt x="893084" y="127819"/>
                    <a:pt x="907832" y="117987"/>
                  </a:cubicBezTo>
                  <a:cubicBezTo>
                    <a:pt x="912663" y="103495"/>
                    <a:pt x="931658" y="33580"/>
                    <a:pt x="952077" y="29496"/>
                  </a:cubicBezTo>
                  <a:cubicBezTo>
                    <a:pt x="969458" y="26020"/>
                    <a:pt x="981574" y="49161"/>
                    <a:pt x="996322" y="58993"/>
                  </a:cubicBezTo>
                  <a:cubicBezTo>
                    <a:pt x="1008318" y="94978"/>
                    <a:pt x="1011978" y="118893"/>
                    <a:pt x="1040568" y="147483"/>
                  </a:cubicBezTo>
                  <a:cubicBezTo>
                    <a:pt x="1053102" y="160017"/>
                    <a:pt x="1070065" y="167148"/>
                    <a:pt x="1084813" y="176980"/>
                  </a:cubicBezTo>
                  <a:cubicBezTo>
                    <a:pt x="1094645" y="191728"/>
                    <a:pt x="1100469" y="210152"/>
                    <a:pt x="1114310" y="221225"/>
                  </a:cubicBezTo>
                  <a:cubicBezTo>
                    <a:pt x="1126449" y="230937"/>
                    <a:pt x="1144650" y="229021"/>
                    <a:pt x="1158555" y="235974"/>
                  </a:cubicBezTo>
                  <a:cubicBezTo>
                    <a:pt x="1174409" y="243901"/>
                    <a:pt x="1186602" y="258272"/>
                    <a:pt x="1202800" y="265471"/>
                  </a:cubicBezTo>
                  <a:cubicBezTo>
                    <a:pt x="1248959" y="285986"/>
                    <a:pt x="1301259" y="297459"/>
                    <a:pt x="1350284" y="309716"/>
                  </a:cubicBezTo>
                  <a:cubicBezTo>
                    <a:pt x="1409277" y="304800"/>
                    <a:pt x="1469216" y="306577"/>
                    <a:pt x="1527264" y="294967"/>
                  </a:cubicBezTo>
                  <a:cubicBezTo>
                    <a:pt x="1586263" y="283167"/>
                    <a:pt x="1561674" y="252691"/>
                    <a:pt x="1601006" y="221225"/>
                  </a:cubicBezTo>
                  <a:cubicBezTo>
                    <a:pt x="1613145" y="211513"/>
                    <a:pt x="1630503" y="211393"/>
                    <a:pt x="1645251" y="206477"/>
                  </a:cubicBezTo>
                  <a:cubicBezTo>
                    <a:pt x="1684582" y="88488"/>
                    <a:pt x="1625586" y="226144"/>
                    <a:pt x="1704245" y="147483"/>
                  </a:cubicBezTo>
                  <a:cubicBezTo>
                    <a:pt x="1715238" y="136490"/>
                    <a:pt x="1712041" y="117143"/>
                    <a:pt x="1718993" y="103238"/>
                  </a:cubicBezTo>
                  <a:cubicBezTo>
                    <a:pt x="1726920" y="87384"/>
                    <a:pt x="1738658" y="73741"/>
                    <a:pt x="1748490" y="58993"/>
                  </a:cubicBezTo>
                  <a:cubicBezTo>
                    <a:pt x="1822544" y="170072"/>
                    <a:pt x="1735593" y="28900"/>
                    <a:pt x="1792735" y="162232"/>
                  </a:cubicBezTo>
                  <a:cubicBezTo>
                    <a:pt x="1799717" y="178524"/>
                    <a:pt x="1814305" y="190623"/>
                    <a:pt x="1822232" y="206477"/>
                  </a:cubicBezTo>
                  <a:cubicBezTo>
                    <a:pt x="1829185" y="220382"/>
                    <a:pt x="1827269" y="238583"/>
                    <a:pt x="1836981" y="250722"/>
                  </a:cubicBezTo>
                  <a:cubicBezTo>
                    <a:pt x="1848054" y="264563"/>
                    <a:pt x="1865372" y="272292"/>
                    <a:pt x="1881226" y="280219"/>
                  </a:cubicBezTo>
                  <a:cubicBezTo>
                    <a:pt x="1902380" y="290796"/>
                    <a:pt x="1965568" y="304992"/>
                    <a:pt x="1984464" y="309716"/>
                  </a:cubicBezTo>
                  <a:cubicBezTo>
                    <a:pt x="2057165" y="299330"/>
                    <a:pt x="2083485" y="299182"/>
                    <a:pt x="2146697" y="280219"/>
                  </a:cubicBezTo>
                  <a:cubicBezTo>
                    <a:pt x="2176478" y="271285"/>
                    <a:pt x="2235187" y="250722"/>
                    <a:pt x="2235187" y="250722"/>
                  </a:cubicBezTo>
                  <a:lnTo>
                    <a:pt x="2367922" y="117987"/>
                  </a:lnTo>
                  <a:cubicBezTo>
                    <a:pt x="2382671" y="103239"/>
                    <a:pt x="2400599" y="91097"/>
                    <a:pt x="2412168" y="73742"/>
                  </a:cubicBezTo>
                  <a:cubicBezTo>
                    <a:pt x="2451496" y="14747"/>
                    <a:pt x="2426915" y="39328"/>
                    <a:pt x="2485910" y="0"/>
                  </a:cubicBezTo>
                  <a:cubicBezTo>
                    <a:pt x="2476078" y="29497"/>
                    <a:pt x="2460810" y="57710"/>
                    <a:pt x="2456413" y="88490"/>
                  </a:cubicBezTo>
                  <a:cubicBezTo>
                    <a:pt x="2448089" y="146756"/>
                    <a:pt x="2441292" y="207967"/>
                    <a:pt x="2426916" y="265471"/>
                  </a:cubicBezTo>
                  <a:cubicBezTo>
                    <a:pt x="2423146" y="280553"/>
                    <a:pt x="2417084" y="294968"/>
                    <a:pt x="2412168" y="309716"/>
                  </a:cubicBezTo>
                  <a:cubicBezTo>
                    <a:pt x="2407252" y="358877"/>
                    <a:pt x="2406524" y="408640"/>
                    <a:pt x="2397419" y="457200"/>
                  </a:cubicBezTo>
                  <a:cubicBezTo>
                    <a:pt x="2391689" y="487760"/>
                    <a:pt x="2377754" y="516193"/>
                    <a:pt x="2367922" y="545690"/>
                  </a:cubicBezTo>
                  <a:lnTo>
                    <a:pt x="2338426" y="634180"/>
                  </a:lnTo>
                  <a:cubicBezTo>
                    <a:pt x="2333510" y="648928"/>
                    <a:pt x="2327447" y="663343"/>
                    <a:pt x="2323677" y="678425"/>
                  </a:cubicBezTo>
                  <a:cubicBezTo>
                    <a:pt x="2301387" y="767586"/>
                    <a:pt x="2315340" y="718185"/>
                    <a:pt x="2279432" y="825909"/>
                  </a:cubicBezTo>
                  <a:cubicBezTo>
                    <a:pt x="2274516" y="840657"/>
                    <a:pt x="2273307" y="857219"/>
                    <a:pt x="2264684" y="870154"/>
                  </a:cubicBezTo>
                  <a:lnTo>
                    <a:pt x="2235187" y="914400"/>
                  </a:lnTo>
                  <a:cubicBezTo>
                    <a:pt x="2200085" y="1019706"/>
                    <a:pt x="2222937" y="977020"/>
                    <a:pt x="2176193" y="1047135"/>
                  </a:cubicBezTo>
                  <a:cubicBezTo>
                    <a:pt x="2154176" y="1289327"/>
                    <a:pt x="2174402" y="1130733"/>
                    <a:pt x="2146697" y="1283109"/>
                  </a:cubicBezTo>
                  <a:cubicBezTo>
                    <a:pt x="2141348" y="1312531"/>
                    <a:pt x="2139201" y="1342589"/>
                    <a:pt x="2131948" y="1371600"/>
                  </a:cubicBezTo>
                  <a:cubicBezTo>
                    <a:pt x="2124407" y="1401764"/>
                    <a:pt x="2112283" y="1430593"/>
                    <a:pt x="2102451" y="1460090"/>
                  </a:cubicBezTo>
                  <a:cubicBezTo>
                    <a:pt x="2097535" y="1474838"/>
                    <a:pt x="2096326" y="1491400"/>
                    <a:pt x="2087703" y="1504335"/>
                  </a:cubicBezTo>
                  <a:lnTo>
                    <a:pt x="2028710" y="1592825"/>
                  </a:lnTo>
                  <a:cubicBezTo>
                    <a:pt x="1964800" y="1587909"/>
                    <a:pt x="1900295" y="1588074"/>
                    <a:pt x="1836981" y="1578077"/>
                  </a:cubicBezTo>
                  <a:cubicBezTo>
                    <a:pt x="1806269" y="1573228"/>
                    <a:pt x="1778654" y="1556121"/>
                    <a:pt x="1748490" y="1548580"/>
                  </a:cubicBezTo>
                  <a:cubicBezTo>
                    <a:pt x="1728826" y="1543664"/>
                    <a:pt x="1708912" y="1539656"/>
                    <a:pt x="1689497" y="1533832"/>
                  </a:cubicBezTo>
                  <a:cubicBezTo>
                    <a:pt x="1659716" y="1524898"/>
                    <a:pt x="1631676" y="1509446"/>
                    <a:pt x="1601006" y="1504335"/>
                  </a:cubicBezTo>
                  <a:lnTo>
                    <a:pt x="1512516" y="1489587"/>
                  </a:lnTo>
                  <a:lnTo>
                    <a:pt x="1379781" y="1445342"/>
                  </a:lnTo>
                  <a:cubicBezTo>
                    <a:pt x="1365032" y="1440426"/>
                    <a:pt x="1348470" y="1439217"/>
                    <a:pt x="1335535" y="1430593"/>
                  </a:cubicBezTo>
                  <a:cubicBezTo>
                    <a:pt x="1320787" y="1420761"/>
                    <a:pt x="1307488" y="1408295"/>
                    <a:pt x="1291290" y="1401096"/>
                  </a:cubicBezTo>
                  <a:cubicBezTo>
                    <a:pt x="1262878" y="1388468"/>
                    <a:pt x="1232297" y="1381432"/>
                    <a:pt x="1202800" y="1371600"/>
                  </a:cubicBezTo>
                  <a:lnTo>
                    <a:pt x="1158555" y="1356851"/>
                  </a:lnTo>
                  <a:lnTo>
                    <a:pt x="1025819" y="1312606"/>
                  </a:lnTo>
                  <a:lnTo>
                    <a:pt x="981574" y="1297858"/>
                  </a:lnTo>
                  <a:lnTo>
                    <a:pt x="893084" y="1238864"/>
                  </a:lnTo>
                  <a:cubicBezTo>
                    <a:pt x="878336" y="1229032"/>
                    <a:pt x="861373" y="1221901"/>
                    <a:pt x="848839" y="1209367"/>
                  </a:cubicBezTo>
                  <a:cubicBezTo>
                    <a:pt x="793600" y="1154129"/>
                    <a:pt x="824380" y="1171718"/>
                    <a:pt x="760348" y="1150374"/>
                  </a:cubicBezTo>
                  <a:cubicBezTo>
                    <a:pt x="750516" y="1135626"/>
                    <a:pt x="744191" y="1117801"/>
                    <a:pt x="730851" y="1106129"/>
                  </a:cubicBezTo>
                  <a:cubicBezTo>
                    <a:pt x="704172" y="1082784"/>
                    <a:pt x="642361" y="1047135"/>
                    <a:pt x="642361" y="1047135"/>
                  </a:cubicBezTo>
                  <a:cubicBezTo>
                    <a:pt x="613358" y="1003630"/>
                    <a:pt x="611203" y="994132"/>
                    <a:pt x="568619" y="958645"/>
                  </a:cubicBezTo>
                  <a:cubicBezTo>
                    <a:pt x="505340" y="905912"/>
                    <a:pt x="538885" y="955409"/>
                    <a:pt x="480129" y="884903"/>
                  </a:cubicBezTo>
                  <a:cubicBezTo>
                    <a:pt x="468781" y="871286"/>
                    <a:pt x="461980" y="854275"/>
                    <a:pt x="450632" y="840658"/>
                  </a:cubicBezTo>
                  <a:cubicBezTo>
                    <a:pt x="437279" y="824635"/>
                    <a:pt x="419739" y="812436"/>
                    <a:pt x="406387" y="796413"/>
                  </a:cubicBezTo>
                  <a:cubicBezTo>
                    <a:pt x="395039" y="782796"/>
                    <a:pt x="388238" y="765784"/>
                    <a:pt x="376890" y="752167"/>
                  </a:cubicBezTo>
                  <a:cubicBezTo>
                    <a:pt x="363538" y="736144"/>
                    <a:pt x="345450" y="724386"/>
                    <a:pt x="332645" y="707922"/>
                  </a:cubicBezTo>
                  <a:cubicBezTo>
                    <a:pt x="332625" y="707897"/>
                    <a:pt x="258912" y="597323"/>
                    <a:pt x="244155" y="575187"/>
                  </a:cubicBezTo>
                  <a:cubicBezTo>
                    <a:pt x="234323" y="560439"/>
                    <a:pt x="227192" y="543476"/>
                    <a:pt x="214658" y="530942"/>
                  </a:cubicBezTo>
                  <a:cubicBezTo>
                    <a:pt x="85387" y="401668"/>
                    <a:pt x="243589" y="565658"/>
                    <a:pt x="140916" y="442451"/>
                  </a:cubicBezTo>
                  <a:cubicBezTo>
                    <a:pt x="46284" y="328894"/>
                    <a:pt x="140410" y="463813"/>
                    <a:pt x="67174" y="353961"/>
                  </a:cubicBezTo>
                  <a:cubicBezTo>
                    <a:pt x="62258" y="339213"/>
                    <a:pt x="62137" y="321855"/>
                    <a:pt x="52426" y="309716"/>
                  </a:cubicBezTo>
                  <a:cubicBezTo>
                    <a:pt x="0" y="244183"/>
                    <a:pt x="8181" y="258096"/>
                    <a:pt x="8181" y="250722"/>
                  </a:cubicBezTo>
                  <a:close/>
                </a:path>
              </a:pathLst>
            </a:cu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4689987" y="4441078"/>
              <a:ext cx="2295832" cy="2166199"/>
            </a:xfrm>
            <a:custGeom>
              <a:avLst/>
              <a:gdLst>
                <a:gd name="connsiteX0" fmla="*/ 0 w 2295832"/>
                <a:gd name="connsiteY0" fmla="*/ 2151451 h 2166199"/>
                <a:gd name="connsiteX1" fmla="*/ 58994 w 2295832"/>
                <a:gd name="connsiteY1" fmla="*/ 2048212 h 2166199"/>
                <a:gd name="connsiteX2" fmla="*/ 88490 w 2295832"/>
                <a:gd name="connsiteY2" fmla="*/ 1959722 h 2166199"/>
                <a:gd name="connsiteX3" fmla="*/ 103239 w 2295832"/>
                <a:gd name="connsiteY3" fmla="*/ 1900728 h 2166199"/>
                <a:gd name="connsiteX4" fmla="*/ 132736 w 2295832"/>
                <a:gd name="connsiteY4" fmla="*/ 1856483 h 2166199"/>
                <a:gd name="connsiteX5" fmla="*/ 162232 w 2295832"/>
                <a:gd name="connsiteY5" fmla="*/ 1517270 h 2166199"/>
                <a:gd name="connsiteX6" fmla="*/ 176981 w 2295832"/>
                <a:gd name="connsiteY6" fmla="*/ 1473025 h 2166199"/>
                <a:gd name="connsiteX7" fmla="*/ 206478 w 2295832"/>
                <a:gd name="connsiteY7" fmla="*/ 1428780 h 2166199"/>
                <a:gd name="connsiteX8" fmla="*/ 250723 w 2295832"/>
                <a:gd name="connsiteY8" fmla="*/ 1296045 h 2166199"/>
                <a:gd name="connsiteX9" fmla="*/ 265471 w 2295832"/>
                <a:gd name="connsiteY9" fmla="*/ 1251799 h 2166199"/>
                <a:gd name="connsiteX10" fmla="*/ 294968 w 2295832"/>
                <a:gd name="connsiteY10" fmla="*/ 1104316 h 2166199"/>
                <a:gd name="connsiteX11" fmla="*/ 324465 w 2295832"/>
                <a:gd name="connsiteY11" fmla="*/ 986328 h 2166199"/>
                <a:gd name="connsiteX12" fmla="*/ 353961 w 2295832"/>
                <a:gd name="connsiteY12" fmla="*/ 897838 h 2166199"/>
                <a:gd name="connsiteX13" fmla="*/ 368710 w 2295832"/>
                <a:gd name="connsiteY13" fmla="*/ 779851 h 2166199"/>
                <a:gd name="connsiteX14" fmla="*/ 398207 w 2295832"/>
                <a:gd name="connsiteY14" fmla="*/ 632367 h 2166199"/>
                <a:gd name="connsiteX15" fmla="*/ 457200 w 2295832"/>
                <a:gd name="connsiteY15" fmla="*/ 543877 h 2166199"/>
                <a:gd name="connsiteX16" fmla="*/ 486697 w 2295832"/>
                <a:gd name="connsiteY16" fmla="*/ 499632 h 2166199"/>
                <a:gd name="connsiteX17" fmla="*/ 530942 w 2295832"/>
                <a:gd name="connsiteY17" fmla="*/ 455387 h 2166199"/>
                <a:gd name="connsiteX18" fmla="*/ 545690 w 2295832"/>
                <a:gd name="connsiteY18" fmla="*/ 411141 h 2166199"/>
                <a:gd name="connsiteX19" fmla="*/ 619432 w 2295832"/>
                <a:gd name="connsiteY19" fmla="*/ 307903 h 2166199"/>
                <a:gd name="connsiteX20" fmla="*/ 678426 w 2295832"/>
                <a:gd name="connsiteY20" fmla="*/ 219412 h 2166199"/>
                <a:gd name="connsiteX21" fmla="*/ 766916 w 2295832"/>
                <a:gd name="connsiteY21" fmla="*/ 175167 h 2166199"/>
                <a:gd name="connsiteX22" fmla="*/ 855407 w 2295832"/>
                <a:gd name="connsiteY22" fmla="*/ 116174 h 2166199"/>
                <a:gd name="connsiteX23" fmla="*/ 1106129 w 2295832"/>
                <a:gd name="connsiteY23" fmla="*/ 101425 h 2166199"/>
                <a:gd name="connsiteX24" fmla="*/ 1194619 w 2295832"/>
                <a:gd name="connsiteY24" fmla="*/ 57180 h 2166199"/>
                <a:gd name="connsiteX25" fmla="*/ 1283110 w 2295832"/>
                <a:gd name="connsiteY25" fmla="*/ 12935 h 2166199"/>
                <a:gd name="connsiteX26" fmla="*/ 1401097 w 2295832"/>
                <a:gd name="connsiteY26" fmla="*/ 27683 h 2166199"/>
                <a:gd name="connsiteX27" fmla="*/ 1504336 w 2295832"/>
                <a:gd name="connsiteY27" fmla="*/ 57180 h 2166199"/>
                <a:gd name="connsiteX28" fmla="*/ 1548581 w 2295832"/>
                <a:gd name="connsiteY28" fmla="*/ 86677 h 2166199"/>
                <a:gd name="connsiteX29" fmla="*/ 1592826 w 2295832"/>
                <a:gd name="connsiteY29" fmla="*/ 101425 h 2166199"/>
                <a:gd name="connsiteX30" fmla="*/ 1946787 w 2295832"/>
                <a:gd name="connsiteY30" fmla="*/ 116174 h 2166199"/>
                <a:gd name="connsiteX31" fmla="*/ 2050026 w 2295832"/>
                <a:gd name="connsiteY31" fmla="*/ 145670 h 2166199"/>
                <a:gd name="connsiteX32" fmla="*/ 2271252 w 2295832"/>
                <a:gd name="connsiteY32" fmla="*/ 160419 h 2166199"/>
                <a:gd name="connsiteX33" fmla="*/ 2256503 w 2295832"/>
                <a:gd name="connsiteY33" fmla="*/ 293154 h 2166199"/>
                <a:gd name="connsiteX34" fmla="*/ 2241755 w 2295832"/>
                <a:gd name="connsiteY34" fmla="*/ 337399 h 2166199"/>
                <a:gd name="connsiteX35" fmla="*/ 2227007 w 2295832"/>
                <a:gd name="connsiteY35" fmla="*/ 381645 h 2166199"/>
                <a:gd name="connsiteX36" fmla="*/ 2182761 w 2295832"/>
                <a:gd name="connsiteY36" fmla="*/ 425890 h 2166199"/>
                <a:gd name="connsiteX37" fmla="*/ 2138516 w 2295832"/>
                <a:gd name="connsiteY37" fmla="*/ 514380 h 2166199"/>
                <a:gd name="connsiteX38" fmla="*/ 2109019 w 2295832"/>
                <a:gd name="connsiteY38" fmla="*/ 602870 h 2166199"/>
                <a:gd name="connsiteX39" fmla="*/ 2079523 w 2295832"/>
                <a:gd name="connsiteY39" fmla="*/ 647116 h 2166199"/>
                <a:gd name="connsiteX40" fmla="*/ 2064774 w 2295832"/>
                <a:gd name="connsiteY40" fmla="*/ 691361 h 2166199"/>
                <a:gd name="connsiteX41" fmla="*/ 2020529 w 2295832"/>
                <a:gd name="connsiteY41" fmla="*/ 750354 h 2166199"/>
                <a:gd name="connsiteX42" fmla="*/ 1976284 w 2295832"/>
                <a:gd name="connsiteY42" fmla="*/ 838845 h 2166199"/>
                <a:gd name="connsiteX43" fmla="*/ 1961536 w 2295832"/>
                <a:gd name="connsiteY43" fmla="*/ 883090 h 2166199"/>
                <a:gd name="connsiteX44" fmla="*/ 1902542 w 2295832"/>
                <a:gd name="connsiteY44" fmla="*/ 971580 h 2166199"/>
                <a:gd name="connsiteX45" fmla="*/ 1873045 w 2295832"/>
                <a:gd name="connsiteY45" fmla="*/ 1015825 h 2166199"/>
                <a:gd name="connsiteX46" fmla="*/ 1843548 w 2295832"/>
                <a:gd name="connsiteY46" fmla="*/ 1060070 h 2166199"/>
                <a:gd name="connsiteX47" fmla="*/ 1784555 w 2295832"/>
                <a:gd name="connsiteY47" fmla="*/ 1133812 h 2166199"/>
                <a:gd name="connsiteX48" fmla="*/ 1725561 w 2295832"/>
                <a:gd name="connsiteY48" fmla="*/ 1207554 h 2166199"/>
                <a:gd name="connsiteX49" fmla="*/ 1651819 w 2295832"/>
                <a:gd name="connsiteY49" fmla="*/ 1296045 h 2166199"/>
                <a:gd name="connsiteX50" fmla="*/ 1578078 w 2295832"/>
                <a:gd name="connsiteY50" fmla="*/ 1369787 h 2166199"/>
                <a:gd name="connsiteX51" fmla="*/ 1563329 w 2295832"/>
                <a:gd name="connsiteY51" fmla="*/ 1414032 h 2166199"/>
                <a:gd name="connsiteX52" fmla="*/ 1474839 w 2295832"/>
                <a:gd name="connsiteY52" fmla="*/ 1487774 h 2166199"/>
                <a:gd name="connsiteX53" fmla="*/ 1415845 w 2295832"/>
                <a:gd name="connsiteY53" fmla="*/ 1546767 h 2166199"/>
                <a:gd name="connsiteX54" fmla="*/ 1386348 w 2295832"/>
                <a:gd name="connsiteY54" fmla="*/ 1591012 h 2166199"/>
                <a:gd name="connsiteX55" fmla="*/ 1297858 w 2295832"/>
                <a:gd name="connsiteY55" fmla="*/ 1664754 h 2166199"/>
                <a:gd name="connsiteX56" fmla="*/ 1224116 w 2295832"/>
                <a:gd name="connsiteY56" fmla="*/ 1753245 h 2166199"/>
                <a:gd name="connsiteX57" fmla="*/ 1135626 w 2295832"/>
                <a:gd name="connsiteY57" fmla="*/ 1812238 h 2166199"/>
                <a:gd name="connsiteX58" fmla="*/ 1076632 w 2295832"/>
                <a:gd name="connsiteY58" fmla="*/ 1856483 h 2166199"/>
                <a:gd name="connsiteX59" fmla="*/ 1032387 w 2295832"/>
                <a:gd name="connsiteY59" fmla="*/ 1885980 h 2166199"/>
                <a:gd name="connsiteX60" fmla="*/ 973394 w 2295832"/>
                <a:gd name="connsiteY60" fmla="*/ 1930225 h 2166199"/>
                <a:gd name="connsiteX61" fmla="*/ 929148 w 2295832"/>
                <a:gd name="connsiteY61" fmla="*/ 1944974 h 2166199"/>
                <a:gd name="connsiteX62" fmla="*/ 840658 w 2295832"/>
                <a:gd name="connsiteY62" fmla="*/ 1989219 h 2166199"/>
                <a:gd name="connsiteX63" fmla="*/ 707923 w 2295832"/>
                <a:gd name="connsiteY63" fmla="*/ 2033464 h 2166199"/>
                <a:gd name="connsiteX64" fmla="*/ 486697 w 2295832"/>
                <a:gd name="connsiteY64" fmla="*/ 2107206 h 2166199"/>
                <a:gd name="connsiteX65" fmla="*/ 442452 w 2295832"/>
                <a:gd name="connsiteY65" fmla="*/ 2121954 h 2166199"/>
                <a:gd name="connsiteX66" fmla="*/ 398207 w 2295832"/>
                <a:gd name="connsiteY66" fmla="*/ 2136703 h 2166199"/>
                <a:gd name="connsiteX67" fmla="*/ 250723 w 2295832"/>
                <a:gd name="connsiteY67" fmla="*/ 2166199 h 2166199"/>
                <a:gd name="connsiteX68" fmla="*/ 58994 w 2295832"/>
                <a:gd name="connsiteY68" fmla="*/ 2136703 h 2166199"/>
                <a:gd name="connsiteX69" fmla="*/ 0 w 2295832"/>
                <a:gd name="connsiteY69" fmla="*/ 2151451 h 2166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2295832" h="2166199">
                  <a:moveTo>
                    <a:pt x="0" y="2151451"/>
                  </a:moveTo>
                  <a:cubicBezTo>
                    <a:pt x="0" y="2136703"/>
                    <a:pt x="40282" y="2094992"/>
                    <a:pt x="58994" y="2048212"/>
                  </a:cubicBezTo>
                  <a:cubicBezTo>
                    <a:pt x="70541" y="2019344"/>
                    <a:pt x="80949" y="1989886"/>
                    <a:pt x="88490" y="1959722"/>
                  </a:cubicBezTo>
                  <a:cubicBezTo>
                    <a:pt x="93406" y="1940057"/>
                    <a:pt x="95254" y="1919359"/>
                    <a:pt x="103239" y="1900728"/>
                  </a:cubicBezTo>
                  <a:cubicBezTo>
                    <a:pt x="110221" y="1884436"/>
                    <a:pt x="122904" y="1871231"/>
                    <a:pt x="132736" y="1856483"/>
                  </a:cubicBezTo>
                  <a:cubicBezTo>
                    <a:pt x="142976" y="1661924"/>
                    <a:pt x="126007" y="1644057"/>
                    <a:pt x="162232" y="1517270"/>
                  </a:cubicBezTo>
                  <a:cubicBezTo>
                    <a:pt x="166503" y="1502322"/>
                    <a:pt x="170028" y="1486930"/>
                    <a:pt x="176981" y="1473025"/>
                  </a:cubicBezTo>
                  <a:cubicBezTo>
                    <a:pt x="184908" y="1457171"/>
                    <a:pt x="196646" y="1443528"/>
                    <a:pt x="206478" y="1428780"/>
                  </a:cubicBezTo>
                  <a:lnTo>
                    <a:pt x="250723" y="1296045"/>
                  </a:lnTo>
                  <a:cubicBezTo>
                    <a:pt x="255639" y="1281296"/>
                    <a:pt x="262422" y="1267043"/>
                    <a:pt x="265471" y="1251799"/>
                  </a:cubicBezTo>
                  <a:cubicBezTo>
                    <a:pt x="275303" y="1202638"/>
                    <a:pt x="282809" y="1152954"/>
                    <a:pt x="294968" y="1104316"/>
                  </a:cubicBezTo>
                  <a:cubicBezTo>
                    <a:pt x="304800" y="1064987"/>
                    <a:pt x="311645" y="1024787"/>
                    <a:pt x="324465" y="986328"/>
                  </a:cubicBezTo>
                  <a:lnTo>
                    <a:pt x="353961" y="897838"/>
                  </a:lnTo>
                  <a:cubicBezTo>
                    <a:pt x="358877" y="858509"/>
                    <a:pt x="363472" y="819138"/>
                    <a:pt x="368710" y="779851"/>
                  </a:cubicBezTo>
                  <a:cubicBezTo>
                    <a:pt x="372054" y="754774"/>
                    <a:pt x="378548" y="667753"/>
                    <a:pt x="398207" y="632367"/>
                  </a:cubicBezTo>
                  <a:cubicBezTo>
                    <a:pt x="415423" y="601378"/>
                    <a:pt x="437536" y="573374"/>
                    <a:pt x="457200" y="543877"/>
                  </a:cubicBezTo>
                  <a:cubicBezTo>
                    <a:pt x="467032" y="529129"/>
                    <a:pt x="474163" y="512166"/>
                    <a:pt x="486697" y="499632"/>
                  </a:cubicBezTo>
                  <a:lnTo>
                    <a:pt x="530942" y="455387"/>
                  </a:lnTo>
                  <a:cubicBezTo>
                    <a:pt x="535858" y="440638"/>
                    <a:pt x="538738" y="425046"/>
                    <a:pt x="545690" y="411141"/>
                  </a:cubicBezTo>
                  <a:cubicBezTo>
                    <a:pt x="557676" y="387169"/>
                    <a:pt x="607743" y="324602"/>
                    <a:pt x="619432" y="307903"/>
                  </a:cubicBezTo>
                  <a:cubicBezTo>
                    <a:pt x="639762" y="278860"/>
                    <a:pt x="648929" y="239076"/>
                    <a:pt x="678426" y="219412"/>
                  </a:cubicBezTo>
                  <a:cubicBezTo>
                    <a:pt x="874850" y="88465"/>
                    <a:pt x="583729" y="276937"/>
                    <a:pt x="766916" y="175167"/>
                  </a:cubicBezTo>
                  <a:cubicBezTo>
                    <a:pt x="797906" y="157951"/>
                    <a:pt x="820017" y="118256"/>
                    <a:pt x="855407" y="116174"/>
                  </a:cubicBezTo>
                  <a:lnTo>
                    <a:pt x="1106129" y="101425"/>
                  </a:lnTo>
                  <a:cubicBezTo>
                    <a:pt x="1232925" y="16894"/>
                    <a:pt x="1072502" y="118238"/>
                    <a:pt x="1194619" y="57180"/>
                  </a:cubicBezTo>
                  <a:cubicBezTo>
                    <a:pt x="1308980" y="0"/>
                    <a:pt x="1171900" y="50004"/>
                    <a:pt x="1283110" y="12935"/>
                  </a:cubicBezTo>
                  <a:cubicBezTo>
                    <a:pt x="1322439" y="17851"/>
                    <a:pt x="1362001" y="21167"/>
                    <a:pt x="1401097" y="27683"/>
                  </a:cubicBezTo>
                  <a:cubicBezTo>
                    <a:pt x="1438126" y="33855"/>
                    <a:pt x="1469274" y="45493"/>
                    <a:pt x="1504336" y="57180"/>
                  </a:cubicBezTo>
                  <a:cubicBezTo>
                    <a:pt x="1519084" y="67012"/>
                    <a:pt x="1532727" y="78750"/>
                    <a:pt x="1548581" y="86677"/>
                  </a:cubicBezTo>
                  <a:cubicBezTo>
                    <a:pt x="1562486" y="93629"/>
                    <a:pt x="1577322" y="100277"/>
                    <a:pt x="1592826" y="101425"/>
                  </a:cubicBezTo>
                  <a:cubicBezTo>
                    <a:pt x="1710593" y="110149"/>
                    <a:pt x="1828800" y="111258"/>
                    <a:pt x="1946787" y="116174"/>
                  </a:cubicBezTo>
                  <a:cubicBezTo>
                    <a:pt x="1974208" y="125314"/>
                    <a:pt x="2022959" y="142821"/>
                    <a:pt x="2050026" y="145670"/>
                  </a:cubicBezTo>
                  <a:cubicBezTo>
                    <a:pt x="2123526" y="153407"/>
                    <a:pt x="2197510" y="155503"/>
                    <a:pt x="2271252" y="160419"/>
                  </a:cubicBezTo>
                  <a:cubicBezTo>
                    <a:pt x="2295832" y="234161"/>
                    <a:pt x="2290916" y="189915"/>
                    <a:pt x="2256503" y="293154"/>
                  </a:cubicBezTo>
                  <a:lnTo>
                    <a:pt x="2241755" y="337399"/>
                  </a:lnTo>
                  <a:cubicBezTo>
                    <a:pt x="2236839" y="352148"/>
                    <a:pt x="2238000" y="370652"/>
                    <a:pt x="2227007" y="381645"/>
                  </a:cubicBezTo>
                  <a:lnTo>
                    <a:pt x="2182761" y="425890"/>
                  </a:lnTo>
                  <a:cubicBezTo>
                    <a:pt x="2128979" y="587240"/>
                    <a:pt x="2214752" y="342851"/>
                    <a:pt x="2138516" y="514380"/>
                  </a:cubicBezTo>
                  <a:cubicBezTo>
                    <a:pt x="2125888" y="542792"/>
                    <a:pt x="2126265" y="576999"/>
                    <a:pt x="2109019" y="602870"/>
                  </a:cubicBezTo>
                  <a:cubicBezTo>
                    <a:pt x="2099187" y="617619"/>
                    <a:pt x="2087450" y="631262"/>
                    <a:pt x="2079523" y="647116"/>
                  </a:cubicBezTo>
                  <a:cubicBezTo>
                    <a:pt x="2072571" y="661021"/>
                    <a:pt x="2072487" y="677863"/>
                    <a:pt x="2064774" y="691361"/>
                  </a:cubicBezTo>
                  <a:cubicBezTo>
                    <a:pt x="2052579" y="712703"/>
                    <a:pt x="2035277" y="730690"/>
                    <a:pt x="2020529" y="750354"/>
                  </a:cubicBezTo>
                  <a:cubicBezTo>
                    <a:pt x="1983460" y="861564"/>
                    <a:pt x="2033464" y="724484"/>
                    <a:pt x="1976284" y="838845"/>
                  </a:cubicBezTo>
                  <a:cubicBezTo>
                    <a:pt x="1969332" y="852750"/>
                    <a:pt x="1969086" y="869500"/>
                    <a:pt x="1961536" y="883090"/>
                  </a:cubicBezTo>
                  <a:cubicBezTo>
                    <a:pt x="1944320" y="914079"/>
                    <a:pt x="1922207" y="942083"/>
                    <a:pt x="1902542" y="971580"/>
                  </a:cubicBezTo>
                  <a:lnTo>
                    <a:pt x="1873045" y="1015825"/>
                  </a:lnTo>
                  <a:lnTo>
                    <a:pt x="1843548" y="1060070"/>
                  </a:lnTo>
                  <a:cubicBezTo>
                    <a:pt x="1806479" y="1171283"/>
                    <a:pt x="1860794" y="1038513"/>
                    <a:pt x="1784555" y="1133812"/>
                  </a:cubicBezTo>
                  <a:cubicBezTo>
                    <a:pt x="1703140" y="1235580"/>
                    <a:pt x="1852365" y="1123019"/>
                    <a:pt x="1725561" y="1207554"/>
                  </a:cubicBezTo>
                  <a:cubicBezTo>
                    <a:pt x="1652329" y="1317405"/>
                    <a:pt x="1746450" y="1182487"/>
                    <a:pt x="1651819" y="1296045"/>
                  </a:cubicBezTo>
                  <a:cubicBezTo>
                    <a:pt x="1590367" y="1369788"/>
                    <a:pt x="1659195" y="1315708"/>
                    <a:pt x="1578078" y="1369787"/>
                  </a:cubicBezTo>
                  <a:cubicBezTo>
                    <a:pt x="1573162" y="1384535"/>
                    <a:pt x="1571953" y="1401097"/>
                    <a:pt x="1563329" y="1414032"/>
                  </a:cubicBezTo>
                  <a:cubicBezTo>
                    <a:pt x="1540617" y="1448099"/>
                    <a:pt x="1507487" y="1466009"/>
                    <a:pt x="1474839" y="1487774"/>
                  </a:cubicBezTo>
                  <a:cubicBezTo>
                    <a:pt x="1442659" y="1584309"/>
                    <a:pt x="1487353" y="1489561"/>
                    <a:pt x="1415845" y="1546767"/>
                  </a:cubicBezTo>
                  <a:cubicBezTo>
                    <a:pt x="1402004" y="1557840"/>
                    <a:pt x="1397696" y="1577395"/>
                    <a:pt x="1386348" y="1591012"/>
                  </a:cubicBezTo>
                  <a:cubicBezTo>
                    <a:pt x="1350861" y="1633596"/>
                    <a:pt x="1341363" y="1635751"/>
                    <a:pt x="1297858" y="1664754"/>
                  </a:cubicBezTo>
                  <a:cubicBezTo>
                    <a:pt x="1271640" y="1704081"/>
                    <a:pt x="1263422" y="1722673"/>
                    <a:pt x="1224116" y="1753245"/>
                  </a:cubicBezTo>
                  <a:cubicBezTo>
                    <a:pt x="1196133" y="1775010"/>
                    <a:pt x="1163987" y="1790968"/>
                    <a:pt x="1135626" y="1812238"/>
                  </a:cubicBezTo>
                  <a:cubicBezTo>
                    <a:pt x="1115961" y="1826986"/>
                    <a:pt x="1096634" y="1842196"/>
                    <a:pt x="1076632" y="1856483"/>
                  </a:cubicBezTo>
                  <a:cubicBezTo>
                    <a:pt x="1062208" y="1866786"/>
                    <a:pt x="1046811" y="1875677"/>
                    <a:pt x="1032387" y="1885980"/>
                  </a:cubicBezTo>
                  <a:cubicBezTo>
                    <a:pt x="1012385" y="1900267"/>
                    <a:pt x="994736" y="1918030"/>
                    <a:pt x="973394" y="1930225"/>
                  </a:cubicBezTo>
                  <a:cubicBezTo>
                    <a:pt x="959896" y="1937938"/>
                    <a:pt x="943355" y="1938660"/>
                    <a:pt x="929148" y="1944974"/>
                  </a:cubicBezTo>
                  <a:cubicBezTo>
                    <a:pt x="899012" y="1958368"/>
                    <a:pt x="871099" y="1976535"/>
                    <a:pt x="840658" y="1989219"/>
                  </a:cubicBezTo>
                  <a:cubicBezTo>
                    <a:pt x="840644" y="1989225"/>
                    <a:pt x="730053" y="2026088"/>
                    <a:pt x="707923" y="2033464"/>
                  </a:cubicBezTo>
                  <a:lnTo>
                    <a:pt x="486697" y="2107206"/>
                  </a:lnTo>
                  <a:lnTo>
                    <a:pt x="442452" y="2121954"/>
                  </a:lnTo>
                  <a:cubicBezTo>
                    <a:pt x="427704" y="2126870"/>
                    <a:pt x="413542" y="2134147"/>
                    <a:pt x="398207" y="2136703"/>
                  </a:cubicBezTo>
                  <a:cubicBezTo>
                    <a:pt x="289722" y="2154783"/>
                    <a:pt x="338727" y="2144198"/>
                    <a:pt x="250723" y="2166199"/>
                  </a:cubicBezTo>
                  <a:cubicBezTo>
                    <a:pt x="152129" y="2156340"/>
                    <a:pt x="129859" y="2165049"/>
                    <a:pt x="58994" y="2136703"/>
                  </a:cubicBezTo>
                  <a:cubicBezTo>
                    <a:pt x="48787" y="2132620"/>
                    <a:pt x="0" y="2166199"/>
                    <a:pt x="0" y="2151451"/>
                  </a:cubicBezTo>
                  <a:close/>
                </a:path>
              </a:pathLst>
            </a:cu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a:off x="3581400" y="2667000"/>
              <a:ext cx="685800" cy="21336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Cloud 9"/>
            <p:cNvSpPr/>
            <p:nvPr/>
          </p:nvSpPr>
          <p:spPr>
            <a:xfrm>
              <a:off x="3962400" y="533400"/>
              <a:ext cx="2133600" cy="1600200"/>
            </a:xfrm>
            <a:prstGeom prst="cloud">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232" name="Picture 8" descr="Family Tree Clip Art"/>
            <p:cNvPicPr>
              <a:picLocks noChangeAspect="1" noChangeArrowheads="1"/>
            </p:cNvPicPr>
            <p:nvPr/>
          </p:nvPicPr>
          <p:blipFill>
            <a:blip r:embed="rId3" cstate="print"/>
            <a:srcRect/>
            <a:stretch>
              <a:fillRect/>
            </a:stretch>
          </p:blipFill>
          <p:spPr bwMode="auto">
            <a:xfrm rot="21084690">
              <a:off x="5349562" y="3413801"/>
              <a:ext cx="914400" cy="1297577"/>
            </a:xfrm>
            <a:prstGeom prst="rect">
              <a:avLst/>
            </a:prstGeom>
            <a:noFill/>
          </p:spPr>
        </p:pic>
        <p:sp>
          <p:nvSpPr>
            <p:cNvPr id="19" name="Right Arrow 18"/>
            <p:cNvSpPr/>
            <p:nvPr/>
          </p:nvSpPr>
          <p:spPr>
            <a:xfrm rot="14171766">
              <a:off x="4931530" y="3047454"/>
              <a:ext cx="609600" cy="457200"/>
            </a:xfrm>
            <a:prstGeom prst="right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Arrow 22"/>
            <p:cNvSpPr/>
            <p:nvPr/>
          </p:nvSpPr>
          <p:spPr>
            <a:xfrm rot="4506647">
              <a:off x="6074530" y="2133054"/>
              <a:ext cx="609600" cy="457200"/>
            </a:xfrm>
            <a:prstGeom prst="right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Arrow Connector 23"/>
            <p:cNvCxnSpPr/>
            <p:nvPr/>
          </p:nvCxnSpPr>
          <p:spPr>
            <a:xfrm flipH="1">
              <a:off x="5715000" y="4800600"/>
              <a:ext cx="609600" cy="53340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3581400" y="5410200"/>
              <a:ext cx="533400" cy="646331"/>
            </a:xfrm>
            <a:prstGeom prst="rect">
              <a:avLst/>
            </a:prstGeom>
            <a:noFill/>
          </p:spPr>
          <p:txBody>
            <a:bodyPr wrap="square" rtlCol="0">
              <a:spAutoFit/>
            </a:bodyPr>
            <a:lstStyle/>
            <a:p>
              <a:r>
                <a:rPr lang="en-US" sz="3600" dirty="0" smtClean="0">
                  <a:solidFill>
                    <a:schemeClr val="bg1"/>
                  </a:solidFill>
                  <a:latin typeface="Georgia" pitchFamily="18" charset="0"/>
                </a:rPr>
                <a:t>1</a:t>
              </a:r>
              <a:endParaRPr lang="en-US" sz="3600" dirty="0">
                <a:solidFill>
                  <a:schemeClr val="bg1"/>
                </a:solidFill>
                <a:latin typeface="Georgia" pitchFamily="18" charset="0"/>
              </a:endParaRPr>
            </a:p>
          </p:txBody>
        </p:sp>
        <p:sp>
          <p:nvSpPr>
            <p:cNvPr id="30" name="TextBox 29"/>
            <p:cNvSpPr txBox="1"/>
            <p:nvPr/>
          </p:nvSpPr>
          <p:spPr>
            <a:xfrm>
              <a:off x="3048000" y="1371600"/>
              <a:ext cx="533400" cy="646331"/>
            </a:xfrm>
            <a:prstGeom prst="rect">
              <a:avLst/>
            </a:prstGeom>
            <a:noFill/>
          </p:spPr>
          <p:txBody>
            <a:bodyPr wrap="square" rtlCol="0">
              <a:spAutoFit/>
            </a:bodyPr>
            <a:lstStyle/>
            <a:p>
              <a:r>
                <a:rPr lang="en-US" sz="3600" dirty="0" smtClean="0">
                  <a:solidFill>
                    <a:schemeClr val="bg1"/>
                  </a:solidFill>
                  <a:latin typeface="Georgia" pitchFamily="18" charset="0"/>
                </a:rPr>
                <a:t>2</a:t>
              </a:r>
              <a:endParaRPr lang="en-US" sz="3600" dirty="0">
                <a:solidFill>
                  <a:schemeClr val="bg1"/>
                </a:solidFill>
                <a:latin typeface="Georgia" pitchFamily="18" charset="0"/>
              </a:endParaRPr>
            </a:p>
          </p:txBody>
        </p:sp>
        <p:sp>
          <p:nvSpPr>
            <p:cNvPr id="31" name="TextBox 30"/>
            <p:cNvSpPr txBox="1"/>
            <p:nvPr/>
          </p:nvSpPr>
          <p:spPr>
            <a:xfrm>
              <a:off x="5791200" y="1981200"/>
              <a:ext cx="533400" cy="523220"/>
            </a:xfrm>
            <a:prstGeom prst="rect">
              <a:avLst/>
            </a:prstGeom>
            <a:noFill/>
          </p:spPr>
          <p:txBody>
            <a:bodyPr wrap="square" rtlCol="0">
              <a:spAutoFit/>
            </a:bodyPr>
            <a:lstStyle/>
            <a:p>
              <a:r>
                <a:rPr lang="en-US" sz="2800" dirty="0" smtClean="0">
                  <a:solidFill>
                    <a:schemeClr val="bg1"/>
                  </a:solidFill>
                  <a:latin typeface="Georgia" pitchFamily="18" charset="0"/>
                </a:rPr>
                <a:t>6</a:t>
              </a:r>
              <a:endParaRPr lang="en-US" sz="2800" dirty="0">
                <a:solidFill>
                  <a:schemeClr val="bg1"/>
                </a:solidFill>
                <a:latin typeface="Georgia" pitchFamily="18" charset="0"/>
              </a:endParaRPr>
            </a:p>
          </p:txBody>
        </p:sp>
        <p:sp>
          <p:nvSpPr>
            <p:cNvPr id="32" name="TextBox 31"/>
            <p:cNvSpPr txBox="1"/>
            <p:nvPr/>
          </p:nvSpPr>
          <p:spPr>
            <a:xfrm>
              <a:off x="4724400" y="914400"/>
              <a:ext cx="533400" cy="646331"/>
            </a:xfrm>
            <a:prstGeom prst="rect">
              <a:avLst/>
            </a:prstGeom>
            <a:noFill/>
          </p:spPr>
          <p:txBody>
            <a:bodyPr wrap="square" rtlCol="0">
              <a:spAutoFit/>
            </a:bodyPr>
            <a:lstStyle/>
            <a:p>
              <a:r>
                <a:rPr lang="en-US" sz="3600" dirty="0" smtClean="0">
                  <a:solidFill>
                    <a:schemeClr val="bg1"/>
                  </a:solidFill>
                  <a:latin typeface="Georgia" pitchFamily="18" charset="0"/>
                </a:rPr>
                <a:t>5</a:t>
              </a:r>
              <a:endParaRPr lang="en-US" sz="3600" dirty="0">
                <a:solidFill>
                  <a:schemeClr val="bg1"/>
                </a:solidFill>
                <a:latin typeface="Georgia" pitchFamily="18" charset="0"/>
              </a:endParaRPr>
            </a:p>
          </p:txBody>
        </p:sp>
        <p:sp>
          <p:nvSpPr>
            <p:cNvPr id="33" name="TextBox 32"/>
            <p:cNvSpPr txBox="1"/>
            <p:nvPr/>
          </p:nvSpPr>
          <p:spPr>
            <a:xfrm>
              <a:off x="2209800" y="3581400"/>
              <a:ext cx="533400" cy="523220"/>
            </a:xfrm>
            <a:prstGeom prst="rect">
              <a:avLst/>
            </a:prstGeom>
            <a:noFill/>
          </p:spPr>
          <p:txBody>
            <a:bodyPr wrap="square" rtlCol="0">
              <a:spAutoFit/>
            </a:bodyPr>
            <a:lstStyle/>
            <a:p>
              <a:r>
                <a:rPr lang="en-US" sz="2800" dirty="0" smtClean="0">
                  <a:solidFill>
                    <a:schemeClr val="bg1"/>
                  </a:solidFill>
                  <a:latin typeface="Georgia" pitchFamily="18" charset="0"/>
                </a:rPr>
                <a:t>4</a:t>
              </a:r>
              <a:endParaRPr lang="en-US" sz="2800" dirty="0">
                <a:solidFill>
                  <a:schemeClr val="bg1"/>
                </a:solidFill>
                <a:latin typeface="Georgia" pitchFamily="18" charset="0"/>
              </a:endParaRPr>
            </a:p>
          </p:txBody>
        </p:sp>
        <p:sp>
          <p:nvSpPr>
            <p:cNvPr id="34" name="TextBox 33"/>
            <p:cNvSpPr txBox="1"/>
            <p:nvPr/>
          </p:nvSpPr>
          <p:spPr>
            <a:xfrm>
              <a:off x="3886200" y="3124200"/>
              <a:ext cx="533400" cy="646331"/>
            </a:xfrm>
            <a:prstGeom prst="rect">
              <a:avLst/>
            </a:prstGeom>
            <a:noFill/>
          </p:spPr>
          <p:txBody>
            <a:bodyPr wrap="square" rtlCol="0">
              <a:spAutoFit/>
            </a:bodyPr>
            <a:lstStyle/>
            <a:p>
              <a:r>
                <a:rPr lang="en-US" sz="3600" dirty="0" smtClean="0">
                  <a:solidFill>
                    <a:schemeClr val="bg1"/>
                  </a:solidFill>
                  <a:latin typeface="Georgia" pitchFamily="18" charset="0"/>
                </a:rPr>
                <a:t>3</a:t>
              </a:r>
              <a:endParaRPr lang="en-US" sz="3600" dirty="0">
                <a:solidFill>
                  <a:schemeClr val="bg1"/>
                </a:solidFill>
                <a:latin typeface="Georgia" pitchFamily="18" charset="0"/>
              </a:endParaRPr>
            </a:p>
          </p:txBody>
        </p:sp>
        <p:sp>
          <p:nvSpPr>
            <p:cNvPr id="35" name="Right Arrow 34"/>
            <p:cNvSpPr/>
            <p:nvPr/>
          </p:nvSpPr>
          <p:spPr>
            <a:xfrm rot="16200000">
              <a:off x="2514600" y="3733800"/>
              <a:ext cx="609600" cy="457200"/>
            </a:xfrm>
            <a:prstGeom prst="right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4876800" y="3276600"/>
              <a:ext cx="533400" cy="523220"/>
            </a:xfrm>
            <a:prstGeom prst="rect">
              <a:avLst/>
            </a:prstGeom>
            <a:noFill/>
          </p:spPr>
          <p:txBody>
            <a:bodyPr wrap="square" rtlCol="0">
              <a:spAutoFit/>
            </a:bodyPr>
            <a:lstStyle/>
            <a:p>
              <a:r>
                <a:rPr lang="en-US" sz="2800" dirty="0" smtClean="0">
                  <a:solidFill>
                    <a:schemeClr val="bg1"/>
                  </a:solidFill>
                  <a:latin typeface="Georgia" pitchFamily="18" charset="0"/>
                </a:rPr>
                <a:t>7</a:t>
              </a:r>
              <a:endParaRPr lang="en-US" sz="2800" dirty="0">
                <a:solidFill>
                  <a:schemeClr val="bg1"/>
                </a:solidFill>
                <a:latin typeface="Georgia" pitchFamily="18" charset="0"/>
              </a:endParaRPr>
            </a:p>
          </p:txBody>
        </p:sp>
        <p:sp>
          <p:nvSpPr>
            <p:cNvPr id="38" name="TextBox 37"/>
            <p:cNvSpPr txBox="1"/>
            <p:nvPr/>
          </p:nvSpPr>
          <p:spPr>
            <a:xfrm>
              <a:off x="6096000" y="5029200"/>
              <a:ext cx="533400" cy="523220"/>
            </a:xfrm>
            <a:prstGeom prst="rect">
              <a:avLst/>
            </a:prstGeom>
            <a:noFill/>
          </p:spPr>
          <p:txBody>
            <a:bodyPr wrap="square" rtlCol="0">
              <a:spAutoFit/>
            </a:bodyPr>
            <a:lstStyle/>
            <a:p>
              <a:r>
                <a:rPr lang="en-US" sz="2800" dirty="0" smtClean="0">
                  <a:solidFill>
                    <a:schemeClr val="bg1"/>
                  </a:solidFill>
                  <a:latin typeface="Georgia" pitchFamily="18" charset="0"/>
                </a:rPr>
                <a:t>8</a:t>
              </a:r>
              <a:endParaRPr lang="en-US" sz="2800" dirty="0">
                <a:solidFill>
                  <a:schemeClr val="bg1"/>
                </a:solidFill>
                <a:latin typeface="Georgia" pitchFamily="18" charset="0"/>
              </a:endParaRPr>
            </a:p>
          </p:txBody>
        </p:sp>
      </p:grpSp>
      <p:sp>
        <p:nvSpPr>
          <p:cNvPr id="39" name="TextBox 38"/>
          <p:cNvSpPr txBox="1"/>
          <p:nvPr/>
        </p:nvSpPr>
        <p:spPr>
          <a:xfrm>
            <a:off x="457200" y="2514600"/>
            <a:ext cx="3200400" cy="3046988"/>
          </a:xfrm>
          <a:prstGeom prst="rect">
            <a:avLst/>
          </a:prstGeom>
          <a:noFill/>
        </p:spPr>
        <p:txBody>
          <a:bodyPr wrap="square" rtlCol="0">
            <a:spAutoFit/>
          </a:bodyPr>
          <a:lstStyle/>
          <a:p>
            <a:pPr marL="342900" indent="-342900">
              <a:buAutoNum type="arabicPeriod"/>
            </a:pPr>
            <a:r>
              <a:rPr lang="en-US" sz="2400" dirty="0" smtClean="0"/>
              <a:t>Water</a:t>
            </a:r>
          </a:p>
          <a:p>
            <a:pPr marL="342900" indent="-342900">
              <a:buAutoNum type="arabicPeriod"/>
            </a:pPr>
            <a:r>
              <a:rPr lang="en-US" sz="2400" dirty="0" smtClean="0"/>
              <a:t>Sun</a:t>
            </a:r>
          </a:p>
          <a:p>
            <a:pPr marL="342900" indent="-342900">
              <a:buAutoNum type="arabicPeriod"/>
            </a:pPr>
            <a:r>
              <a:rPr lang="en-US" sz="2400" dirty="0" smtClean="0"/>
              <a:t>Heat</a:t>
            </a:r>
          </a:p>
          <a:p>
            <a:pPr marL="342900" indent="-342900">
              <a:buAutoNum type="arabicPeriod"/>
            </a:pPr>
            <a:r>
              <a:rPr lang="en-US" sz="2400" dirty="0" smtClean="0"/>
              <a:t>Evaporation</a:t>
            </a:r>
          </a:p>
          <a:p>
            <a:pPr marL="342900" indent="-342900">
              <a:buAutoNum type="arabicPeriod"/>
            </a:pPr>
            <a:r>
              <a:rPr lang="en-US" sz="2400" dirty="0" smtClean="0"/>
              <a:t>Condensation</a:t>
            </a:r>
          </a:p>
          <a:p>
            <a:pPr marL="342900" indent="-342900">
              <a:buAutoNum type="arabicPeriod"/>
            </a:pPr>
            <a:r>
              <a:rPr lang="en-US" sz="2400" dirty="0" smtClean="0"/>
              <a:t>Precipitation</a:t>
            </a:r>
          </a:p>
          <a:p>
            <a:pPr marL="342900" indent="-342900">
              <a:buAutoNum type="arabicPeriod"/>
            </a:pPr>
            <a:r>
              <a:rPr lang="en-US" sz="2400" dirty="0" smtClean="0"/>
              <a:t>Transpiration</a:t>
            </a:r>
          </a:p>
          <a:p>
            <a:pPr marL="342900" indent="-342900">
              <a:buAutoNum type="arabicPeriod"/>
            </a:pPr>
            <a:r>
              <a:rPr lang="en-US" sz="2400" dirty="0" smtClean="0"/>
              <a:t>Run off</a:t>
            </a:r>
            <a:endParaRPr lang="en-US" sz="2400" dirty="0"/>
          </a:p>
        </p:txBody>
      </p:sp>
      <p:sp>
        <p:nvSpPr>
          <p:cNvPr id="34818" name="AutoShape 2" descr="Buzz Lightyear.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5" name="Picture 24" descr="Buzz_Lightyear.png"/>
          <p:cNvPicPr>
            <a:picLocks noChangeAspect="1"/>
          </p:cNvPicPr>
          <p:nvPr/>
        </p:nvPicPr>
        <p:blipFill>
          <a:blip r:embed="rId4" cstate="print"/>
          <a:stretch>
            <a:fillRect/>
          </a:stretch>
        </p:blipFill>
        <p:spPr>
          <a:xfrm>
            <a:off x="685800" y="762000"/>
            <a:ext cx="1080187" cy="1438612"/>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2133600" y="228600"/>
            <a:ext cx="5029200" cy="6400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2743200" y="1066800"/>
            <a:ext cx="1066800" cy="14478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3"/>
          <p:cNvSpPr/>
          <p:nvPr/>
        </p:nvSpPr>
        <p:spPr>
          <a:xfrm>
            <a:off x="2566219" y="4999703"/>
            <a:ext cx="2817740" cy="1642525"/>
          </a:xfrm>
          <a:custGeom>
            <a:avLst/>
            <a:gdLst>
              <a:gd name="connsiteX0" fmla="*/ 0 w 2817740"/>
              <a:gd name="connsiteY0" fmla="*/ 162232 h 1642525"/>
              <a:gd name="connsiteX1" fmla="*/ 44246 w 2817740"/>
              <a:gd name="connsiteY1" fmla="*/ 132736 h 1642525"/>
              <a:gd name="connsiteX2" fmla="*/ 132736 w 2817740"/>
              <a:gd name="connsiteY2" fmla="*/ 103239 h 1642525"/>
              <a:gd name="connsiteX3" fmla="*/ 162233 w 2817740"/>
              <a:gd name="connsiteY3" fmla="*/ 58994 h 1642525"/>
              <a:gd name="connsiteX4" fmla="*/ 339213 w 2817740"/>
              <a:gd name="connsiteY4" fmla="*/ 58994 h 1642525"/>
              <a:gd name="connsiteX5" fmla="*/ 427704 w 2817740"/>
              <a:gd name="connsiteY5" fmla="*/ 103239 h 1642525"/>
              <a:gd name="connsiteX6" fmla="*/ 486697 w 2817740"/>
              <a:gd name="connsiteY6" fmla="*/ 191729 h 1642525"/>
              <a:gd name="connsiteX7" fmla="*/ 575187 w 2817740"/>
              <a:gd name="connsiteY7" fmla="*/ 265471 h 1642525"/>
              <a:gd name="connsiteX8" fmla="*/ 619433 w 2817740"/>
              <a:gd name="connsiteY8" fmla="*/ 294968 h 1642525"/>
              <a:gd name="connsiteX9" fmla="*/ 796413 w 2817740"/>
              <a:gd name="connsiteY9" fmla="*/ 250723 h 1642525"/>
              <a:gd name="connsiteX10" fmla="*/ 840658 w 2817740"/>
              <a:gd name="connsiteY10" fmla="*/ 235974 h 1642525"/>
              <a:gd name="connsiteX11" fmla="*/ 884904 w 2817740"/>
              <a:gd name="connsiteY11" fmla="*/ 206478 h 1642525"/>
              <a:gd name="connsiteX12" fmla="*/ 943897 w 2817740"/>
              <a:gd name="connsiteY12" fmla="*/ 132736 h 1642525"/>
              <a:gd name="connsiteX13" fmla="*/ 1047136 w 2817740"/>
              <a:gd name="connsiteY13" fmla="*/ 29497 h 1642525"/>
              <a:gd name="connsiteX14" fmla="*/ 1135626 w 2817740"/>
              <a:gd name="connsiteY14" fmla="*/ 0 h 1642525"/>
              <a:gd name="connsiteX15" fmla="*/ 1238865 w 2817740"/>
              <a:gd name="connsiteY15" fmla="*/ 14749 h 1642525"/>
              <a:gd name="connsiteX16" fmla="*/ 1327355 w 2817740"/>
              <a:gd name="connsiteY16" fmla="*/ 88491 h 1642525"/>
              <a:gd name="connsiteX17" fmla="*/ 1371600 w 2817740"/>
              <a:gd name="connsiteY17" fmla="*/ 176981 h 1642525"/>
              <a:gd name="connsiteX18" fmla="*/ 1386349 w 2817740"/>
              <a:gd name="connsiteY18" fmla="*/ 221226 h 1642525"/>
              <a:gd name="connsiteX19" fmla="*/ 1533833 w 2817740"/>
              <a:gd name="connsiteY19" fmla="*/ 309716 h 1642525"/>
              <a:gd name="connsiteX20" fmla="*/ 1578078 w 2817740"/>
              <a:gd name="connsiteY20" fmla="*/ 324465 h 1642525"/>
              <a:gd name="connsiteX21" fmla="*/ 1755058 w 2817740"/>
              <a:gd name="connsiteY21" fmla="*/ 309716 h 1642525"/>
              <a:gd name="connsiteX22" fmla="*/ 1843549 w 2817740"/>
              <a:gd name="connsiteY22" fmla="*/ 280220 h 1642525"/>
              <a:gd name="connsiteX23" fmla="*/ 1887794 w 2817740"/>
              <a:gd name="connsiteY23" fmla="*/ 265471 h 1642525"/>
              <a:gd name="connsiteX24" fmla="*/ 1917291 w 2817740"/>
              <a:gd name="connsiteY24" fmla="*/ 221226 h 1642525"/>
              <a:gd name="connsiteX25" fmla="*/ 1961536 w 2817740"/>
              <a:gd name="connsiteY25" fmla="*/ 206478 h 1642525"/>
              <a:gd name="connsiteX26" fmla="*/ 2064775 w 2817740"/>
              <a:gd name="connsiteY26" fmla="*/ 88491 h 1642525"/>
              <a:gd name="connsiteX27" fmla="*/ 2094271 w 2817740"/>
              <a:gd name="connsiteY27" fmla="*/ 44245 h 1642525"/>
              <a:gd name="connsiteX28" fmla="*/ 2138516 w 2817740"/>
              <a:gd name="connsiteY28" fmla="*/ 14749 h 1642525"/>
              <a:gd name="connsiteX29" fmla="*/ 2256504 w 2817740"/>
              <a:gd name="connsiteY29" fmla="*/ 44245 h 1642525"/>
              <a:gd name="connsiteX30" fmla="*/ 2330246 w 2817740"/>
              <a:gd name="connsiteY30" fmla="*/ 103239 h 1642525"/>
              <a:gd name="connsiteX31" fmla="*/ 2359742 w 2817740"/>
              <a:gd name="connsiteY31" fmla="*/ 147484 h 1642525"/>
              <a:gd name="connsiteX32" fmla="*/ 2448233 w 2817740"/>
              <a:gd name="connsiteY32" fmla="*/ 206478 h 1642525"/>
              <a:gd name="connsiteX33" fmla="*/ 2492478 w 2817740"/>
              <a:gd name="connsiteY33" fmla="*/ 235974 h 1642525"/>
              <a:gd name="connsiteX34" fmla="*/ 2536723 w 2817740"/>
              <a:gd name="connsiteY34" fmla="*/ 265471 h 1642525"/>
              <a:gd name="connsiteX35" fmla="*/ 2580968 w 2817740"/>
              <a:gd name="connsiteY35" fmla="*/ 280220 h 1642525"/>
              <a:gd name="connsiteX36" fmla="*/ 2684207 w 2817740"/>
              <a:gd name="connsiteY36" fmla="*/ 250723 h 1642525"/>
              <a:gd name="connsiteX37" fmla="*/ 2757949 w 2817740"/>
              <a:gd name="connsiteY37" fmla="*/ 191729 h 1642525"/>
              <a:gd name="connsiteX38" fmla="*/ 2802194 w 2817740"/>
              <a:gd name="connsiteY38" fmla="*/ 147484 h 1642525"/>
              <a:gd name="connsiteX39" fmla="*/ 2787446 w 2817740"/>
              <a:gd name="connsiteY39" fmla="*/ 191729 h 1642525"/>
              <a:gd name="connsiteX40" fmla="*/ 2743200 w 2817740"/>
              <a:gd name="connsiteY40" fmla="*/ 235974 h 1642525"/>
              <a:gd name="connsiteX41" fmla="*/ 2713704 w 2817740"/>
              <a:gd name="connsiteY41" fmla="*/ 324465 h 1642525"/>
              <a:gd name="connsiteX42" fmla="*/ 2654710 w 2817740"/>
              <a:gd name="connsiteY42" fmla="*/ 412955 h 1642525"/>
              <a:gd name="connsiteX43" fmla="*/ 2610465 w 2817740"/>
              <a:gd name="connsiteY43" fmla="*/ 501445 h 1642525"/>
              <a:gd name="connsiteX44" fmla="*/ 2595716 w 2817740"/>
              <a:gd name="connsiteY44" fmla="*/ 545691 h 1642525"/>
              <a:gd name="connsiteX45" fmla="*/ 2566220 w 2817740"/>
              <a:gd name="connsiteY45" fmla="*/ 589936 h 1642525"/>
              <a:gd name="connsiteX46" fmla="*/ 2507226 w 2817740"/>
              <a:gd name="connsiteY46" fmla="*/ 722671 h 1642525"/>
              <a:gd name="connsiteX47" fmla="*/ 2477729 w 2817740"/>
              <a:gd name="connsiteY47" fmla="*/ 811162 h 1642525"/>
              <a:gd name="connsiteX48" fmla="*/ 2462981 w 2817740"/>
              <a:gd name="connsiteY48" fmla="*/ 884903 h 1642525"/>
              <a:gd name="connsiteX49" fmla="*/ 2433484 w 2817740"/>
              <a:gd name="connsiteY49" fmla="*/ 973394 h 1642525"/>
              <a:gd name="connsiteX50" fmla="*/ 2403987 w 2817740"/>
              <a:gd name="connsiteY50" fmla="*/ 1061884 h 1642525"/>
              <a:gd name="connsiteX51" fmla="*/ 2389239 w 2817740"/>
              <a:gd name="connsiteY51" fmla="*/ 1106129 h 1642525"/>
              <a:gd name="connsiteX52" fmla="*/ 2359742 w 2817740"/>
              <a:gd name="connsiteY52" fmla="*/ 1268362 h 1642525"/>
              <a:gd name="connsiteX53" fmla="*/ 2315497 w 2817740"/>
              <a:gd name="connsiteY53" fmla="*/ 1401097 h 1642525"/>
              <a:gd name="connsiteX54" fmla="*/ 2286000 w 2817740"/>
              <a:gd name="connsiteY54" fmla="*/ 1489587 h 1642525"/>
              <a:gd name="connsiteX55" fmla="*/ 2241755 w 2817740"/>
              <a:gd name="connsiteY55" fmla="*/ 1578078 h 1642525"/>
              <a:gd name="connsiteX56" fmla="*/ 2212258 w 2817740"/>
              <a:gd name="connsiteY56" fmla="*/ 1637071 h 164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817740" h="1642525">
                <a:moveTo>
                  <a:pt x="0" y="162232"/>
                </a:moveTo>
                <a:cubicBezTo>
                  <a:pt x="14749" y="152400"/>
                  <a:pt x="28048" y="139935"/>
                  <a:pt x="44246" y="132736"/>
                </a:cubicBezTo>
                <a:cubicBezTo>
                  <a:pt x="72659" y="120108"/>
                  <a:pt x="132736" y="103239"/>
                  <a:pt x="132736" y="103239"/>
                </a:cubicBezTo>
                <a:cubicBezTo>
                  <a:pt x="142568" y="88491"/>
                  <a:pt x="148392" y="70067"/>
                  <a:pt x="162233" y="58994"/>
                </a:cubicBezTo>
                <a:cubicBezTo>
                  <a:pt x="204419" y="25245"/>
                  <a:pt x="317859" y="56621"/>
                  <a:pt x="339213" y="58994"/>
                </a:cubicBezTo>
                <a:cubicBezTo>
                  <a:pt x="370774" y="69514"/>
                  <a:pt x="404159" y="76330"/>
                  <a:pt x="427704" y="103239"/>
                </a:cubicBezTo>
                <a:cubicBezTo>
                  <a:pt x="451048" y="129918"/>
                  <a:pt x="457200" y="172064"/>
                  <a:pt x="486697" y="191729"/>
                </a:cubicBezTo>
                <a:cubicBezTo>
                  <a:pt x="596555" y="264968"/>
                  <a:pt x="461623" y="170835"/>
                  <a:pt x="575187" y="265471"/>
                </a:cubicBezTo>
                <a:cubicBezTo>
                  <a:pt x="588804" y="276819"/>
                  <a:pt x="604684" y="285136"/>
                  <a:pt x="619433" y="294968"/>
                </a:cubicBezTo>
                <a:cubicBezTo>
                  <a:pt x="738590" y="275109"/>
                  <a:pt x="679557" y="289676"/>
                  <a:pt x="796413" y="250723"/>
                </a:cubicBezTo>
                <a:cubicBezTo>
                  <a:pt x="811161" y="245807"/>
                  <a:pt x="827723" y="244597"/>
                  <a:pt x="840658" y="235974"/>
                </a:cubicBezTo>
                <a:lnTo>
                  <a:pt x="884904" y="206478"/>
                </a:lnTo>
                <a:cubicBezTo>
                  <a:pt x="921972" y="95268"/>
                  <a:pt x="867658" y="228032"/>
                  <a:pt x="943897" y="132736"/>
                </a:cubicBezTo>
                <a:cubicBezTo>
                  <a:pt x="1003241" y="58558"/>
                  <a:pt x="869584" y="88682"/>
                  <a:pt x="1047136" y="29497"/>
                </a:cubicBezTo>
                <a:lnTo>
                  <a:pt x="1135626" y="0"/>
                </a:lnTo>
                <a:cubicBezTo>
                  <a:pt x="1170039" y="4916"/>
                  <a:pt x="1205569" y="4760"/>
                  <a:pt x="1238865" y="14749"/>
                </a:cubicBezTo>
                <a:cubicBezTo>
                  <a:pt x="1268200" y="23550"/>
                  <a:pt x="1308542" y="69678"/>
                  <a:pt x="1327355" y="88491"/>
                </a:cubicBezTo>
                <a:cubicBezTo>
                  <a:pt x="1364427" y="199703"/>
                  <a:pt x="1314420" y="62620"/>
                  <a:pt x="1371600" y="176981"/>
                </a:cubicBezTo>
                <a:cubicBezTo>
                  <a:pt x="1378552" y="190886"/>
                  <a:pt x="1375356" y="210233"/>
                  <a:pt x="1386349" y="221226"/>
                </a:cubicBezTo>
                <a:cubicBezTo>
                  <a:pt x="1412566" y="247443"/>
                  <a:pt x="1493096" y="292257"/>
                  <a:pt x="1533833" y="309716"/>
                </a:cubicBezTo>
                <a:cubicBezTo>
                  <a:pt x="1548122" y="315840"/>
                  <a:pt x="1563330" y="319549"/>
                  <a:pt x="1578078" y="324465"/>
                </a:cubicBezTo>
                <a:cubicBezTo>
                  <a:pt x="1637071" y="319549"/>
                  <a:pt x="1696666" y="319448"/>
                  <a:pt x="1755058" y="309716"/>
                </a:cubicBezTo>
                <a:cubicBezTo>
                  <a:pt x="1785727" y="304604"/>
                  <a:pt x="1814052" y="290052"/>
                  <a:pt x="1843549" y="280220"/>
                </a:cubicBezTo>
                <a:lnTo>
                  <a:pt x="1887794" y="265471"/>
                </a:lnTo>
                <a:cubicBezTo>
                  <a:pt x="1897626" y="250723"/>
                  <a:pt x="1903450" y="232299"/>
                  <a:pt x="1917291" y="221226"/>
                </a:cubicBezTo>
                <a:cubicBezTo>
                  <a:pt x="1929430" y="211515"/>
                  <a:pt x="1950543" y="217471"/>
                  <a:pt x="1961536" y="206478"/>
                </a:cubicBezTo>
                <a:cubicBezTo>
                  <a:pt x="2133590" y="34422"/>
                  <a:pt x="1939417" y="172059"/>
                  <a:pt x="2064775" y="88491"/>
                </a:cubicBezTo>
                <a:cubicBezTo>
                  <a:pt x="2074607" y="73742"/>
                  <a:pt x="2081737" y="56779"/>
                  <a:pt x="2094271" y="44245"/>
                </a:cubicBezTo>
                <a:cubicBezTo>
                  <a:pt x="2106805" y="31711"/>
                  <a:pt x="2120928" y="16947"/>
                  <a:pt x="2138516" y="14749"/>
                </a:cubicBezTo>
                <a:cubicBezTo>
                  <a:pt x="2164402" y="11513"/>
                  <a:pt x="2227611" y="34614"/>
                  <a:pt x="2256504" y="44245"/>
                </a:cubicBezTo>
                <a:cubicBezTo>
                  <a:pt x="2341033" y="171044"/>
                  <a:pt x="2228480" y="21827"/>
                  <a:pt x="2330246" y="103239"/>
                </a:cubicBezTo>
                <a:cubicBezTo>
                  <a:pt x="2344087" y="114312"/>
                  <a:pt x="2346402" y="135812"/>
                  <a:pt x="2359742" y="147484"/>
                </a:cubicBezTo>
                <a:cubicBezTo>
                  <a:pt x="2386422" y="170829"/>
                  <a:pt x="2418736" y="186813"/>
                  <a:pt x="2448233" y="206478"/>
                </a:cubicBezTo>
                <a:lnTo>
                  <a:pt x="2492478" y="235974"/>
                </a:lnTo>
                <a:cubicBezTo>
                  <a:pt x="2507226" y="245806"/>
                  <a:pt x="2519907" y="259866"/>
                  <a:pt x="2536723" y="265471"/>
                </a:cubicBezTo>
                <a:lnTo>
                  <a:pt x="2580968" y="280220"/>
                </a:lnTo>
                <a:cubicBezTo>
                  <a:pt x="2584819" y="279257"/>
                  <a:pt x="2674591" y="258416"/>
                  <a:pt x="2684207" y="250723"/>
                </a:cubicBezTo>
                <a:cubicBezTo>
                  <a:pt x="2779510" y="174481"/>
                  <a:pt x="2646736" y="228802"/>
                  <a:pt x="2757949" y="191729"/>
                </a:cubicBezTo>
                <a:cubicBezTo>
                  <a:pt x="2772697" y="176981"/>
                  <a:pt x="2781337" y="147484"/>
                  <a:pt x="2802194" y="147484"/>
                </a:cubicBezTo>
                <a:cubicBezTo>
                  <a:pt x="2817740" y="147484"/>
                  <a:pt x="2796069" y="178794"/>
                  <a:pt x="2787446" y="191729"/>
                </a:cubicBezTo>
                <a:cubicBezTo>
                  <a:pt x="2775876" y="209083"/>
                  <a:pt x="2757949" y="221226"/>
                  <a:pt x="2743200" y="235974"/>
                </a:cubicBezTo>
                <a:cubicBezTo>
                  <a:pt x="2733368" y="265471"/>
                  <a:pt x="2730951" y="298595"/>
                  <a:pt x="2713704" y="324465"/>
                </a:cubicBezTo>
                <a:lnTo>
                  <a:pt x="2654710" y="412955"/>
                </a:lnTo>
                <a:cubicBezTo>
                  <a:pt x="2617642" y="524162"/>
                  <a:pt x="2667644" y="387089"/>
                  <a:pt x="2610465" y="501445"/>
                </a:cubicBezTo>
                <a:cubicBezTo>
                  <a:pt x="2603512" y="515350"/>
                  <a:pt x="2602669" y="531786"/>
                  <a:pt x="2595716" y="545691"/>
                </a:cubicBezTo>
                <a:cubicBezTo>
                  <a:pt x="2587789" y="561545"/>
                  <a:pt x="2573419" y="573739"/>
                  <a:pt x="2566220" y="589936"/>
                </a:cubicBezTo>
                <a:cubicBezTo>
                  <a:pt x="2496019" y="747889"/>
                  <a:pt x="2573979" y="622542"/>
                  <a:pt x="2507226" y="722671"/>
                </a:cubicBezTo>
                <a:cubicBezTo>
                  <a:pt x="2497394" y="752168"/>
                  <a:pt x="2483827" y="780673"/>
                  <a:pt x="2477729" y="811162"/>
                </a:cubicBezTo>
                <a:cubicBezTo>
                  <a:pt x="2472813" y="835742"/>
                  <a:pt x="2469577" y="860719"/>
                  <a:pt x="2462981" y="884903"/>
                </a:cubicBezTo>
                <a:cubicBezTo>
                  <a:pt x="2454800" y="914900"/>
                  <a:pt x="2443316" y="943897"/>
                  <a:pt x="2433484" y="973394"/>
                </a:cubicBezTo>
                <a:lnTo>
                  <a:pt x="2403987" y="1061884"/>
                </a:lnTo>
                <a:lnTo>
                  <a:pt x="2389239" y="1106129"/>
                </a:lnTo>
                <a:cubicBezTo>
                  <a:pt x="2384419" y="1135052"/>
                  <a:pt x="2368579" y="1235958"/>
                  <a:pt x="2359742" y="1268362"/>
                </a:cubicBezTo>
                <a:cubicBezTo>
                  <a:pt x="2359729" y="1268409"/>
                  <a:pt x="2322879" y="1378952"/>
                  <a:pt x="2315497" y="1401097"/>
                </a:cubicBezTo>
                <a:cubicBezTo>
                  <a:pt x="2315495" y="1401102"/>
                  <a:pt x="2286003" y="1489583"/>
                  <a:pt x="2286000" y="1489587"/>
                </a:cubicBezTo>
                <a:cubicBezTo>
                  <a:pt x="2201464" y="1616394"/>
                  <a:pt x="2302821" y="1455948"/>
                  <a:pt x="2241755" y="1578078"/>
                </a:cubicBezTo>
                <a:cubicBezTo>
                  <a:pt x="2209531" y="1642525"/>
                  <a:pt x="2212258" y="1600129"/>
                  <a:pt x="2212258" y="1637071"/>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Freeform 4"/>
          <p:cNvSpPr/>
          <p:nvPr/>
        </p:nvSpPr>
        <p:spPr>
          <a:xfrm>
            <a:off x="2602284" y="5014452"/>
            <a:ext cx="2485910" cy="1592825"/>
          </a:xfrm>
          <a:custGeom>
            <a:avLst/>
            <a:gdLst>
              <a:gd name="connsiteX0" fmla="*/ 8181 w 2485910"/>
              <a:gd name="connsiteY0" fmla="*/ 250722 h 1592825"/>
              <a:gd name="connsiteX1" fmla="*/ 52426 w 2485910"/>
              <a:gd name="connsiteY1" fmla="*/ 265471 h 1592825"/>
              <a:gd name="connsiteX2" fmla="*/ 258903 w 2485910"/>
              <a:gd name="connsiteY2" fmla="*/ 235974 h 1592825"/>
              <a:gd name="connsiteX3" fmla="*/ 288400 w 2485910"/>
              <a:gd name="connsiteY3" fmla="*/ 191729 h 1592825"/>
              <a:gd name="connsiteX4" fmla="*/ 332645 w 2485910"/>
              <a:gd name="connsiteY4" fmla="*/ 162232 h 1592825"/>
              <a:gd name="connsiteX5" fmla="*/ 391639 w 2485910"/>
              <a:gd name="connsiteY5" fmla="*/ 103238 h 1592825"/>
              <a:gd name="connsiteX6" fmla="*/ 435884 w 2485910"/>
              <a:gd name="connsiteY6" fmla="*/ 14748 h 1592825"/>
              <a:gd name="connsiteX7" fmla="*/ 465381 w 2485910"/>
              <a:gd name="connsiteY7" fmla="*/ 103238 h 1592825"/>
              <a:gd name="connsiteX8" fmla="*/ 539122 w 2485910"/>
              <a:gd name="connsiteY8" fmla="*/ 176980 h 1592825"/>
              <a:gd name="connsiteX9" fmla="*/ 627613 w 2485910"/>
              <a:gd name="connsiteY9" fmla="*/ 235974 h 1592825"/>
              <a:gd name="connsiteX10" fmla="*/ 789845 w 2485910"/>
              <a:gd name="connsiteY10" fmla="*/ 221225 h 1592825"/>
              <a:gd name="connsiteX11" fmla="*/ 863587 w 2485910"/>
              <a:gd name="connsiteY11" fmla="*/ 147483 h 1592825"/>
              <a:gd name="connsiteX12" fmla="*/ 907832 w 2485910"/>
              <a:gd name="connsiteY12" fmla="*/ 117987 h 1592825"/>
              <a:gd name="connsiteX13" fmla="*/ 952077 w 2485910"/>
              <a:gd name="connsiteY13" fmla="*/ 29496 h 1592825"/>
              <a:gd name="connsiteX14" fmla="*/ 996322 w 2485910"/>
              <a:gd name="connsiteY14" fmla="*/ 58993 h 1592825"/>
              <a:gd name="connsiteX15" fmla="*/ 1040568 w 2485910"/>
              <a:gd name="connsiteY15" fmla="*/ 147483 h 1592825"/>
              <a:gd name="connsiteX16" fmla="*/ 1084813 w 2485910"/>
              <a:gd name="connsiteY16" fmla="*/ 176980 h 1592825"/>
              <a:gd name="connsiteX17" fmla="*/ 1114310 w 2485910"/>
              <a:gd name="connsiteY17" fmla="*/ 221225 h 1592825"/>
              <a:gd name="connsiteX18" fmla="*/ 1158555 w 2485910"/>
              <a:gd name="connsiteY18" fmla="*/ 235974 h 1592825"/>
              <a:gd name="connsiteX19" fmla="*/ 1202800 w 2485910"/>
              <a:gd name="connsiteY19" fmla="*/ 265471 h 1592825"/>
              <a:gd name="connsiteX20" fmla="*/ 1350284 w 2485910"/>
              <a:gd name="connsiteY20" fmla="*/ 309716 h 1592825"/>
              <a:gd name="connsiteX21" fmla="*/ 1527264 w 2485910"/>
              <a:gd name="connsiteY21" fmla="*/ 294967 h 1592825"/>
              <a:gd name="connsiteX22" fmla="*/ 1601006 w 2485910"/>
              <a:gd name="connsiteY22" fmla="*/ 221225 h 1592825"/>
              <a:gd name="connsiteX23" fmla="*/ 1645251 w 2485910"/>
              <a:gd name="connsiteY23" fmla="*/ 206477 h 1592825"/>
              <a:gd name="connsiteX24" fmla="*/ 1704245 w 2485910"/>
              <a:gd name="connsiteY24" fmla="*/ 147483 h 1592825"/>
              <a:gd name="connsiteX25" fmla="*/ 1718993 w 2485910"/>
              <a:gd name="connsiteY25" fmla="*/ 103238 h 1592825"/>
              <a:gd name="connsiteX26" fmla="*/ 1748490 w 2485910"/>
              <a:gd name="connsiteY26" fmla="*/ 58993 h 1592825"/>
              <a:gd name="connsiteX27" fmla="*/ 1792735 w 2485910"/>
              <a:gd name="connsiteY27" fmla="*/ 162232 h 1592825"/>
              <a:gd name="connsiteX28" fmla="*/ 1822232 w 2485910"/>
              <a:gd name="connsiteY28" fmla="*/ 206477 h 1592825"/>
              <a:gd name="connsiteX29" fmla="*/ 1836981 w 2485910"/>
              <a:gd name="connsiteY29" fmla="*/ 250722 h 1592825"/>
              <a:gd name="connsiteX30" fmla="*/ 1881226 w 2485910"/>
              <a:gd name="connsiteY30" fmla="*/ 280219 h 1592825"/>
              <a:gd name="connsiteX31" fmla="*/ 1984464 w 2485910"/>
              <a:gd name="connsiteY31" fmla="*/ 309716 h 1592825"/>
              <a:gd name="connsiteX32" fmla="*/ 2146697 w 2485910"/>
              <a:gd name="connsiteY32" fmla="*/ 280219 h 1592825"/>
              <a:gd name="connsiteX33" fmla="*/ 2235187 w 2485910"/>
              <a:gd name="connsiteY33" fmla="*/ 250722 h 1592825"/>
              <a:gd name="connsiteX34" fmla="*/ 2367922 w 2485910"/>
              <a:gd name="connsiteY34" fmla="*/ 117987 h 1592825"/>
              <a:gd name="connsiteX35" fmla="*/ 2412168 w 2485910"/>
              <a:gd name="connsiteY35" fmla="*/ 73742 h 1592825"/>
              <a:gd name="connsiteX36" fmla="*/ 2485910 w 2485910"/>
              <a:gd name="connsiteY36" fmla="*/ 0 h 1592825"/>
              <a:gd name="connsiteX37" fmla="*/ 2456413 w 2485910"/>
              <a:gd name="connsiteY37" fmla="*/ 88490 h 1592825"/>
              <a:gd name="connsiteX38" fmla="*/ 2426916 w 2485910"/>
              <a:gd name="connsiteY38" fmla="*/ 265471 h 1592825"/>
              <a:gd name="connsiteX39" fmla="*/ 2412168 w 2485910"/>
              <a:gd name="connsiteY39" fmla="*/ 309716 h 1592825"/>
              <a:gd name="connsiteX40" fmla="*/ 2397419 w 2485910"/>
              <a:gd name="connsiteY40" fmla="*/ 457200 h 1592825"/>
              <a:gd name="connsiteX41" fmla="*/ 2367922 w 2485910"/>
              <a:gd name="connsiteY41" fmla="*/ 545690 h 1592825"/>
              <a:gd name="connsiteX42" fmla="*/ 2338426 w 2485910"/>
              <a:gd name="connsiteY42" fmla="*/ 634180 h 1592825"/>
              <a:gd name="connsiteX43" fmla="*/ 2323677 w 2485910"/>
              <a:gd name="connsiteY43" fmla="*/ 678425 h 1592825"/>
              <a:gd name="connsiteX44" fmla="*/ 2279432 w 2485910"/>
              <a:gd name="connsiteY44" fmla="*/ 825909 h 1592825"/>
              <a:gd name="connsiteX45" fmla="*/ 2264684 w 2485910"/>
              <a:gd name="connsiteY45" fmla="*/ 870154 h 1592825"/>
              <a:gd name="connsiteX46" fmla="*/ 2235187 w 2485910"/>
              <a:gd name="connsiteY46" fmla="*/ 914400 h 1592825"/>
              <a:gd name="connsiteX47" fmla="*/ 2176193 w 2485910"/>
              <a:gd name="connsiteY47" fmla="*/ 1047135 h 1592825"/>
              <a:gd name="connsiteX48" fmla="*/ 2146697 w 2485910"/>
              <a:gd name="connsiteY48" fmla="*/ 1283109 h 1592825"/>
              <a:gd name="connsiteX49" fmla="*/ 2131948 w 2485910"/>
              <a:gd name="connsiteY49" fmla="*/ 1371600 h 1592825"/>
              <a:gd name="connsiteX50" fmla="*/ 2102451 w 2485910"/>
              <a:gd name="connsiteY50" fmla="*/ 1460090 h 1592825"/>
              <a:gd name="connsiteX51" fmla="*/ 2087703 w 2485910"/>
              <a:gd name="connsiteY51" fmla="*/ 1504335 h 1592825"/>
              <a:gd name="connsiteX52" fmla="*/ 2028710 w 2485910"/>
              <a:gd name="connsiteY52" fmla="*/ 1592825 h 1592825"/>
              <a:gd name="connsiteX53" fmla="*/ 1836981 w 2485910"/>
              <a:gd name="connsiteY53" fmla="*/ 1578077 h 1592825"/>
              <a:gd name="connsiteX54" fmla="*/ 1748490 w 2485910"/>
              <a:gd name="connsiteY54" fmla="*/ 1548580 h 1592825"/>
              <a:gd name="connsiteX55" fmla="*/ 1689497 w 2485910"/>
              <a:gd name="connsiteY55" fmla="*/ 1533832 h 1592825"/>
              <a:gd name="connsiteX56" fmla="*/ 1601006 w 2485910"/>
              <a:gd name="connsiteY56" fmla="*/ 1504335 h 1592825"/>
              <a:gd name="connsiteX57" fmla="*/ 1512516 w 2485910"/>
              <a:gd name="connsiteY57" fmla="*/ 1489587 h 1592825"/>
              <a:gd name="connsiteX58" fmla="*/ 1379781 w 2485910"/>
              <a:gd name="connsiteY58" fmla="*/ 1445342 h 1592825"/>
              <a:gd name="connsiteX59" fmla="*/ 1335535 w 2485910"/>
              <a:gd name="connsiteY59" fmla="*/ 1430593 h 1592825"/>
              <a:gd name="connsiteX60" fmla="*/ 1291290 w 2485910"/>
              <a:gd name="connsiteY60" fmla="*/ 1401096 h 1592825"/>
              <a:gd name="connsiteX61" fmla="*/ 1202800 w 2485910"/>
              <a:gd name="connsiteY61" fmla="*/ 1371600 h 1592825"/>
              <a:gd name="connsiteX62" fmla="*/ 1158555 w 2485910"/>
              <a:gd name="connsiteY62" fmla="*/ 1356851 h 1592825"/>
              <a:gd name="connsiteX63" fmla="*/ 1025819 w 2485910"/>
              <a:gd name="connsiteY63" fmla="*/ 1312606 h 1592825"/>
              <a:gd name="connsiteX64" fmla="*/ 981574 w 2485910"/>
              <a:gd name="connsiteY64" fmla="*/ 1297858 h 1592825"/>
              <a:gd name="connsiteX65" fmla="*/ 893084 w 2485910"/>
              <a:gd name="connsiteY65" fmla="*/ 1238864 h 1592825"/>
              <a:gd name="connsiteX66" fmla="*/ 848839 w 2485910"/>
              <a:gd name="connsiteY66" fmla="*/ 1209367 h 1592825"/>
              <a:gd name="connsiteX67" fmla="*/ 760348 w 2485910"/>
              <a:gd name="connsiteY67" fmla="*/ 1150374 h 1592825"/>
              <a:gd name="connsiteX68" fmla="*/ 730851 w 2485910"/>
              <a:gd name="connsiteY68" fmla="*/ 1106129 h 1592825"/>
              <a:gd name="connsiteX69" fmla="*/ 642361 w 2485910"/>
              <a:gd name="connsiteY69" fmla="*/ 1047135 h 1592825"/>
              <a:gd name="connsiteX70" fmla="*/ 568619 w 2485910"/>
              <a:gd name="connsiteY70" fmla="*/ 958645 h 1592825"/>
              <a:gd name="connsiteX71" fmla="*/ 480129 w 2485910"/>
              <a:gd name="connsiteY71" fmla="*/ 884903 h 1592825"/>
              <a:gd name="connsiteX72" fmla="*/ 450632 w 2485910"/>
              <a:gd name="connsiteY72" fmla="*/ 840658 h 1592825"/>
              <a:gd name="connsiteX73" fmla="*/ 406387 w 2485910"/>
              <a:gd name="connsiteY73" fmla="*/ 796413 h 1592825"/>
              <a:gd name="connsiteX74" fmla="*/ 376890 w 2485910"/>
              <a:gd name="connsiteY74" fmla="*/ 752167 h 1592825"/>
              <a:gd name="connsiteX75" fmla="*/ 332645 w 2485910"/>
              <a:gd name="connsiteY75" fmla="*/ 707922 h 1592825"/>
              <a:gd name="connsiteX76" fmla="*/ 244155 w 2485910"/>
              <a:gd name="connsiteY76" fmla="*/ 575187 h 1592825"/>
              <a:gd name="connsiteX77" fmla="*/ 214658 w 2485910"/>
              <a:gd name="connsiteY77" fmla="*/ 530942 h 1592825"/>
              <a:gd name="connsiteX78" fmla="*/ 140916 w 2485910"/>
              <a:gd name="connsiteY78" fmla="*/ 442451 h 1592825"/>
              <a:gd name="connsiteX79" fmla="*/ 67174 w 2485910"/>
              <a:gd name="connsiteY79" fmla="*/ 353961 h 1592825"/>
              <a:gd name="connsiteX80" fmla="*/ 52426 w 2485910"/>
              <a:gd name="connsiteY80" fmla="*/ 309716 h 1592825"/>
              <a:gd name="connsiteX81" fmla="*/ 8181 w 2485910"/>
              <a:gd name="connsiteY81" fmla="*/ 250722 h 1592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485910" h="1592825">
                <a:moveTo>
                  <a:pt x="8181" y="250722"/>
                </a:moveTo>
                <a:cubicBezTo>
                  <a:pt x="8181" y="243348"/>
                  <a:pt x="36880" y="265471"/>
                  <a:pt x="52426" y="265471"/>
                </a:cubicBezTo>
                <a:cubicBezTo>
                  <a:pt x="181670" y="265471"/>
                  <a:pt x="177021" y="263267"/>
                  <a:pt x="258903" y="235974"/>
                </a:cubicBezTo>
                <a:cubicBezTo>
                  <a:pt x="268735" y="221226"/>
                  <a:pt x="275866" y="204263"/>
                  <a:pt x="288400" y="191729"/>
                </a:cubicBezTo>
                <a:cubicBezTo>
                  <a:pt x="300934" y="179195"/>
                  <a:pt x="321572" y="176073"/>
                  <a:pt x="332645" y="162232"/>
                </a:cubicBezTo>
                <a:cubicBezTo>
                  <a:pt x="389851" y="90724"/>
                  <a:pt x="295102" y="135418"/>
                  <a:pt x="391639" y="103238"/>
                </a:cubicBezTo>
                <a:cubicBezTo>
                  <a:pt x="391932" y="102358"/>
                  <a:pt x="420635" y="3312"/>
                  <a:pt x="435884" y="14748"/>
                </a:cubicBezTo>
                <a:cubicBezTo>
                  <a:pt x="460758" y="33403"/>
                  <a:pt x="448134" y="77368"/>
                  <a:pt x="465381" y="103238"/>
                </a:cubicBezTo>
                <a:cubicBezTo>
                  <a:pt x="519455" y="184351"/>
                  <a:pt x="465383" y="115531"/>
                  <a:pt x="539122" y="176980"/>
                </a:cubicBezTo>
                <a:cubicBezTo>
                  <a:pt x="612773" y="238355"/>
                  <a:pt x="549858" y="210054"/>
                  <a:pt x="627613" y="235974"/>
                </a:cubicBezTo>
                <a:cubicBezTo>
                  <a:pt x="681690" y="231058"/>
                  <a:pt x="736750" y="232602"/>
                  <a:pt x="789845" y="221225"/>
                </a:cubicBezTo>
                <a:cubicBezTo>
                  <a:pt x="839902" y="210499"/>
                  <a:pt x="833195" y="177875"/>
                  <a:pt x="863587" y="147483"/>
                </a:cubicBezTo>
                <a:cubicBezTo>
                  <a:pt x="876121" y="134949"/>
                  <a:pt x="893084" y="127819"/>
                  <a:pt x="907832" y="117987"/>
                </a:cubicBezTo>
                <a:cubicBezTo>
                  <a:pt x="912663" y="103495"/>
                  <a:pt x="931658" y="33580"/>
                  <a:pt x="952077" y="29496"/>
                </a:cubicBezTo>
                <a:cubicBezTo>
                  <a:pt x="969458" y="26020"/>
                  <a:pt x="981574" y="49161"/>
                  <a:pt x="996322" y="58993"/>
                </a:cubicBezTo>
                <a:cubicBezTo>
                  <a:pt x="1008318" y="94978"/>
                  <a:pt x="1011978" y="118893"/>
                  <a:pt x="1040568" y="147483"/>
                </a:cubicBezTo>
                <a:cubicBezTo>
                  <a:pt x="1053102" y="160017"/>
                  <a:pt x="1070065" y="167148"/>
                  <a:pt x="1084813" y="176980"/>
                </a:cubicBezTo>
                <a:cubicBezTo>
                  <a:pt x="1094645" y="191728"/>
                  <a:pt x="1100469" y="210152"/>
                  <a:pt x="1114310" y="221225"/>
                </a:cubicBezTo>
                <a:cubicBezTo>
                  <a:pt x="1126449" y="230937"/>
                  <a:pt x="1144650" y="229021"/>
                  <a:pt x="1158555" y="235974"/>
                </a:cubicBezTo>
                <a:cubicBezTo>
                  <a:pt x="1174409" y="243901"/>
                  <a:pt x="1186602" y="258272"/>
                  <a:pt x="1202800" y="265471"/>
                </a:cubicBezTo>
                <a:cubicBezTo>
                  <a:pt x="1248959" y="285986"/>
                  <a:pt x="1301259" y="297459"/>
                  <a:pt x="1350284" y="309716"/>
                </a:cubicBezTo>
                <a:cubicBezTo>
                  <a:pt x="1409277" y="304800"/>
                  <a:pt x="1469216" y="306577"/>
                  <a:pt x="1527264" y="294967"/>
                </a:cubicBezTo>
                <a:cubicBezTo>
                  <a:pt x="1586263" y="283167"/>
                  <a:pt x="1561674" y="252691"/>
                  <a:pt x="1601006" y="221225"/>
                </a:cubicBezTo>
                <a:cubicBezTo>
                  <a:pt x="1613145" y="211513"/>
                  <a:pt x="1630503" y="211393"/>
                  <a:pt x="1645251" y="206477"/>
                </a:cubicBezTo>
                <a:cubicBezTo>
                  <a:pt x="1684582" y="88488"/>
                  <a:pt x="1625586" y="226144"/>
                  <a:pt x="1704245" y="147483"/>
                </a:cubicBezTo>
                <a:cubicBezTo>
                  <a:pt x="1715238" y="136490"/>
                  <a:pt x="1712041" y="117143"/>
                  <a:pt x="1718993" y="103238"/>
                </a:cubicBezTo>
                <a:cubicBezTo>
                  <a:pt x="1726920" y="87384"/>
                  <a:pt x="1738658" y="73741"/>
                  <a:pt x="1748490" y="58993"/>
                </a:cubicBezTo>
                <a:cubicBezTo>
                  <a:pt x="1822544" y="170072"/>
                  <a:pt x="1735593" y="28900"/>
                  <a:pt x="1792735" y="162232"/>
                </a:cubicBezTo>
                <a:cubicBezTo>
                  <a:pt x="1799717" y="178524"/>
                  <a:pt x="1814305" y="190623"/>
                  <a:pt x="1822232" y="206477"/>
                </a:cubicBezTo>
                <a:cubicBezTo>
                  <a:pt x="1829185" y="220382"/>
                  <a:pt x="1827269" y="238583"/>
                  <a:pt x="1836981" y="250722"/>
                </a:cubicBezTo>
                <a:cubicBezTo>
                  <a:pt x="1848054" y="264563"/>
                  <a:pt x="1865372" y="272292"/>
                  <a:pt x="1881226" y="280219"/>
                </a:cubicBezTo>
                <a:cubicBezTo>
                  <a:pt x="1902380" y="290796"/>
                  <a:pt x="1965568" y="304992"/>
                  <a:pt x="1984464" y="309716"/>
                </a:cubicBezTo>
                <a:cubicBezTo>
                  <a:pt x="2057165" y="299330"/>
                  <a:pt x="2083485" y="299182"/>
                  <a:pt x="2146697" y="280219"/>
                </a:cubicBezTo>
                <a:cubicBezTo>
                  <a:pt x="2176478" y="271285"/>
                  <a:pt x="2235187" y="250722"/>
                  <a:pt x="2235187" y="250722"/>
                </a:cubicBezTo>
                <a:lnTo>
                  <a:pt x="2367922" y="117987"/>
                </a:lnTo>
                <a:cubicBezTo>
                  <a:pt x="2382671" y="103239"/>
                  <a:pt x="2400599" y="91097"/>
                  <a:pt x="2412168" y="73742"/>
                </a:cubicBezTo>
                <a:cubicBezTo>
                  <a:pt x="2451496" y="14747"/>
                  <a:pt x="2426915" y="39328"/>
                  <a:pt x="2485910" y="0"/>
                </a:cubicBezTo>
                <a:cubicBezTo>
                  <a:pt x="2476078" y="29497"/>
                  <a:pt x="2460810" y="57710"/>
                  <a:pt x="2456413" y="88490"/>
                </a:cubicBezTo>
                <a:cubicBezTo>
                  <a:pt x="2448089" y="146756"/>
                  <a:pt x="2441292" y="207967"/>
                  <a:pt x="2426916" y="265471"/>
                </a:cubicBezTo>
                <a:cubicBezTo>
                  <a:pt x="2423146" y="280553"/>
                  <a:pt x="2417084" y="294968"/>
                  <a:pt x="2412168" y="309716"/>
                </a:cubicBezTo>
                <a:cubicBezTo>
                  <a:pt x="2407252" y="358877"/>
                  <a:pt x="2406524" y="408640"/>
                  <a:pt x="2397419" y="457200"/>
                </a:cubicBezTo>
                <a:cubicBezTo>
                  <a:pt x="2391689" y="487760"/>
                  <a:pt x="2377754" y="516193"/>
                  <a:pt x="2367922" y="545690"/>
                </a:cubicBezTo>
                <a:lnTo>
                  <a:pt x="2338426" y="634180"/>
                </a:lnTo>
                <a:cubicBezTo>
                  <a:pt x="2333510" y="648928"/>
                  <a:pt x="2327447" y="663343"/>
                  <a:pt x="2323677" y="678425"/>
                </a:cubicBezTo>
                <a:cubicBezTo>
                  <a:pt x="2301387" y="767586"/>
                  <a:pt x="2315340" y="718185"/>
                  <a:pt x="2279432" y="825909"/>
                </a:cubicBezTo>
                <a:cubicBezTo>
                  <a:pt x="2274516" y="840657"/>
                  <a:pt x="2273307" y="857219"/>
                  <a:pt x="2264684" y="870154"/>
                </a:cubicBezTo>
                <a:lnTo>
                  <a:pt x="2235187" y="914400"/>
                </a:lnTo>
                <a:cubicBezTo>
                  <a:pt x="2200085" y="1019706"/>
                  <a:pt x="2222937" y="977020"/>
                  <a:pt x="2176193" y="1047135"/>
                </a:cubicBezTo>
                <a:cubicBezTo>
                  <a:pt x="2154176" y="1289327"/>
                  <a:pt x="2174402" y="1130733"/>
                  <a:pt x="2146697" y="1283109"/>
                </a:cubicBezTo>
                <a:cubicBezTo>
                  <a:pt x="2141348" y="1312531"/>
                  <a:pt x="2139201" y="1342589"/>
                  <a:pt x="2131948" y="1371600"/>
                </a:cubicBezTo>
                <a:cubicBezTo>
                  <a:pt x="2124407" y="1401764"/>
                  <a:pt x="2112283" y="1430593"/>
                  <a:pt x="2102451" y="1460090"/>
                </a:cubicBezTo>
                <a:cubicBezTo>
                  <a:pt x="2097535" y="1474838"/>
                  <a:pt x="2096326" y="1491400"/>
                  <a:pt x="2087703" y="1504335"/>
                </a:cubicBezTo>
                <a:lnTo>
                  <a:pt x="2028710" y="1592825"/>
                </a:lnTo>
                <a:cubicBezTo>
                  <a:pt x="1964800" y="1587909"/>
                  <a:pt x="1900295" y="1588074"/>
                  <a:pt x="1836981" y="1578077"/>
                </a:cubicBezTo>
                <a:cubicBezTo>
                  <a:pt x="1806269" y="1573228"/>
                  <a:pt x="1778654" y="1556121"/>
                  <a:pt x="1748490" y="1548580"/>
                </a:cubicBezTo>
                <a:cubicBezTo>
                  <a:pt x="1728826" y="1543664"/>
                  <a:pt x="1708912" y="1539656"/>
                  <a:pt x="1689497" y="1533832"/>
                </a:cubicBezTo>
                <a:cubicBezTo>
                  <a:pt x="1659716" y="1524898"/>
                  <a:pt x="1631676" y="1509446"/>
                  <a:pt x="1601006" y="1504335"/>
                </a:cubicBezTo>
                <a:lnTo>
                  <a:pt x="1512516" y="1489587"/>
                </a:lnTo>
                <a:lnTo>
                  <a:pt x="1379781" y="1445342"/>
                </a:lnTo>
                <a:cubicBezTo>
                  <a:pt x="1365032" y="1440426"/>
                  <a:pt x="1348470" y="1439217"/>
                  <a:pt x="1335535" y="1430593"/>
                </a:cubicBezTo>
                <a:cubicBezTo>
                  <a:pt x="1320787" y="1420761"/>
                  <a:pt x="1307488" y="1408295"/>
                  <a:pt x="1291290" y="1401096"/>
                </a:cubicBezTo>
                <a:cubicBezTo>
                  <a:pt x="1262878" y="1388468"/>
                  <a:pt x="1232297" y="1381432"/>
                  <a:pt x="1202800" y="1371600"/>
                </a:cubicBezTo>
                <a:lnTo>
                  <a:pt x="1158555" y="1356851"/>
                </a:lnTo>
                <a:lnTo>
                  <a:pt x="1025819" y="1312606"/>
                </a:lnTo>
                <a:lnTo>
                  <a:pt x="981574" y="1297858"/>
                </a:lnTo>
                <a:lnTo>
                  <a:pt x="893084" y="1238864"/>
                </a:lnTo>
                <a:cubicBezTo>
                  <a:pt x="878336" y="1229032"/>
                  <a:pt x="861373" y="1221901"/>
                  <a:pt x="848839" y="1209367"/>
                </a:cubicBezTo>
                <a:cubicBezTo>
                  <a:pt x="793600" y="1154129"/>
                  <a:pt x="824380" y="1171718"/>
                  <a:pt x="760348" y="1150374"/>
                </a:cubicBezTo>
                <a:cubicBezTo>
                  <a:pt x="750516" y="1135626"/>
                  <a:pt x="744191" y="1117801"/>
                  <a:pt x="730851" y="1106129"/>
                </a:cubicBezTo>
                <a:cubicBezTo>
                  <a:pt x="704172" y="1082784"/>
                  <a:pt x="642361" y="1047135"/>
                  <a:pt x="642361" y="1047135"/>
                </a:cubicBezTo>
                <a:cubicBezTo>
                  <a:pt x="613358" y="1003630"/>
                  <a:pt x="611203" y="994132"/>
                  <a:pt x="568619" y="958645"/>
                </a:cubicBezTo>
                <a:cubicBezTo>
                  <a:pt x="505340" y="905912"/>
                  <a:pt x="538885" y="955409"/>
                  <a:pt x="480129" y="884903"/>
                </a:cubicBezTo>
                <a:cubicBezTo>
                  <a:pt x="468781" y="871286"/>
                  <a:pt x="461980" y="854275"/>
                  <a:pt x="450632" y="840658"/>
                </a:cubicBezTo>
                <a:cubicBezTo>
                  <a:pt x="437279" y="824635"/>
                  <a:pt x="419739" y="812436"/>
                  <a:pt x="406387" y="796413"/>
                </a:cubicBezTo>
                <a:cubicBezTo>
                  <a:pt x="395039" y="782796"/>
                  <a:pt x="388238" y="765784"/>
                  <a:pt x="376890" y="752167"/>
                </a:cubicBezTo>
                <a:cubicBezTo>
                  <a:pt x="363538" y="736144"/>
                  <a:pt x="345450" y="724386"/>
                  <a:pt x="332645" y="707922"/>
                </a:cubicBezTo>
                <a:cubicBezTo>
                  <a:pt x="332625" y="707897"/>
                  <a:pt x="258912" y="597323"/>
                  <a:pt x="244155" y="575187"/>
                </a:cubicBezTo>
                <a:cubicBezTo>
                  <a:pt x="234323" y="560439"/>
                  <a:pt x="227192" y="543476"/>
                  <a:pt x="214658" y="530942"/>
                </a:cubicBezTo>
                <a:cubicBezTo>
                  <a:pt x="85387" y="401668"/>
                  <a:pt x="243589" y="565658"/>
                  <a:pt x="140916" y="442451"/>
                </a:cubicBezTo>
                <a:cubicBezTo>
                  <a:pt x="46284" y="328894"/>
                  <a:pt x="140410" y="463813"/>
                  <a:pt x="67174" y="353961"/>
                </a:cubicBezTo>
                <a:cubicBezTo>
                  <a:pt x="62258" y="339213"/>
                  <a:pt x="62137" y="321855"/>
                  <a:pt x="52426" y="309716"/>
                </a:cubicBezTo>
                <a:cubicBezTo>
                  <a:pt x="0" y="244183"/>
                  <a:pt x="8181" y="258096"/>
                  <a:pt x="8181" y="250722"/>
                </a:cubicBezTo>
                <a:close/>
              </a:path>
            </a:pathLst>
          </a:cu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4689987" y="4441078"/>
            <a:ext cx="2295832" cy="2166199"/>
          </a:xfrm>
          <a:custGeom>
            <a:avLst/>
            <a:gdLst>
              <a:gd name="connsiteX0" fmla="*/ 0 w 2295832"/>
              <a:gd name="connsiteY0" fmla="*/ 2151451 h 2166199"/>
              <a:gd name="connsiteX1" fmla="*/ 58994 w 2295832"/>
              <a:gd name="connsiteY1" fmla="*/ 2048212 h 2166199"/>
              <a:gd name="connsiteX2" fmla="*/ 88490 w 2295832"/>
              <a:gd name="connsiteY2" fmla="*/ 1959722 h 2166199"/>
              <a:gd name="connsiteX3" fmla="*/ 103239 w 2295832"/>
              <a:gd name="connsiteY3" fmla="*/ 1900728 h 2166199"/>
              <a:gd name="connsiteX4" fmla="*/ 132736 w 2295832"/>
              <a:gd name="connsiteY4" fmla="*/ 1856483 h 2166199"/>
              <a:gd name="connsiteX5" fmla="*/ 162232 w 2295832"/>
              <a:gd name="connsiteY5" fmla="*/ 1517270 h 2166199"/>
              <a:gd name="connsiteX6" fmla="*/ 176981 w 2295832"/>
              <a:gd name="connsiteY6" fmla="*/ 1473025 h 2166199"/>
              <a:gd name="connsiteX7" fmla="*/ 206478 w 2295832"/>
              <a:gd name="connsiteY7" fmla="*/ 1428780 h 2166199"/>
              <a:gd name="connsiteX8" fmla="*/ 250723 w 2295832"/>
              <a:gd name="connsiteY8" fmla="*/ 1296045 h 2166199"/>
              <a:gd name="connsiteX9" fmla="*/ 265471 w 2295832"/>
              <a:gd name="connsiteY9" fmla="*/ 1251799 h 2166199"/>
              <a:gd name="connsiteX10" fmla="*/ 294968 w 2295832"/>
              <a:gd name="connsiteY10" fmla="*/ 1104316 h 2166199"/>
              <a:gd name="connsiteX11" fmla="*/ 324465 w 2295832"/>
              <a:gd name="connsiteY11" fmla="*/ 986328 h 2166199"/>
              <a:gd name="connsiteX12" fmla="*/ 353961 w 2295832"/>
              <a:gd name="connsiteY12" fmla="*/ 897838 h 2166199"/>
              <a:gd name="connsiteX13" fmla="*/ 368710 w 2295832"/>
              <a:gd name="connsiteY13" fmla="*/ 779851 h 2166199"/>
              <a:gd name="connsiteX14" fmla="*/ 398207 w 2295832"/>
              <a:gd name="connsiteY14" fmla="*/ 632367 h 2166199"/>
              <a:gd name="connsiteX15" fmla="*/ 457200 w 2295832"/>
              <a:gd name="connsiteY15" fmla="*/ 543877 h 2166199"/>
              <a:gd name="connsiteX16" fmla="*/ 486697 w 2295832"/>
              <a:gd name="connsiteY16" fmla="*/ 499632 h 2166199"/>
              <a:gd name="connsiteX17" fmla="*/ 530942 w 2295832"/>
              <a:gd name="connsiteY17" fmla="*/ 455387 h 2166199"/>
              <a:gd name="connsiteX18" fmla="*/ 545690 w 2295832"/>
              <a:gd name="connsiteY18" fmla="*/ 411141 h 2166199"/>
              <a:gd name="connsiteX19" fmla="*/ 619432 w 2295832"/>
              <a:gd name="connsiteY19" fmla="*/ 307903 h 2166199"/>
              <a:gd name="connsiteX20" fmla="*/ 678426 w 2295832"/>
              <a:gd name="connsiteY20" fmla="*/ 219412 h 2166199"/>
              <a:gd name="connsiteX21" fmla="*/ 766916 w 2295832"/>
              <a:gd name="connsiteY21" fmla="*/ 175167 h 2166199"/>
              <a:gd name="connsiteX22" fmla="*/ 855407 w 2295832"/>
              <a:gd name="connsiteY22" fmla="*/ 116174 h 2166199"/>
              <a:gd name="connsiteX23" fmla="*/ 1106129 w 2295832"/>
              <a:gd name="connsiteY23" fmla="*/ 101425 h 2166199"/>
              <a:gd name="connsiteX24" fmla="*/ 1194619 w 2295832"/>
              <a:gd name="connsiteY24" fmla="*/ 57180 h 2166199"/>
              <a:gd name="connsiteX25" fmla="*/ 1283110 w 2295832"/>
              <a:gd name="connsiteY25" fmla="*/ 12935 h 2166199"/>
              <a:gd name="connsiteX26" fmla="*/ 1401097 w 2295832"/>
              <a:gd name="connsiteY26" fmla="*/ 27683 h 2166199"/>
              <a:gd name="connsiteX27" fmla="*/ 1504336 w 2295832"/>
              <a:gd name="connsiteY27" fmla="*/ 57180 h 2166199"/>
              <a:gd name="connsiteX28" fmla="*/ 1548581 w 2295832"/>
              <a:gd name="connsiteY28" fmla="*/ 86677 h 2166199"/>
              <a:gd name="connsiteX29" fmla="*/ 1592826 w 2295832"/>
              <a:gd name="connsiteY29" fmla="*/ 101425 h 2166199"/>
              <a:gd name="connsiteX30" fmla="*/ 1946787 w 2295832"/>
              <a:gd name="connsiteY30" fmla="*/ 116174 h 2166199"/>
              <a:gd name="connsiteX31" fmla="*/ 2050026 w 2295832"/>
              <a:gd name="connsiteY31" fmla="*/ 145670 h 2166199"/>
              <a:gd name="connsiteX32" fmla="*/ 2271252 w 2295832"/>
              <a:gd name="connsiteY32" fmla="*/ 160419 h 2166199"/>
              <a:gd name="connsiteX33" fmla="*/ 2256503 w 2295832"/>
              <a:gd name="connsiteY33" fmla="*/ 293154 h 2166199"/>
              <a:gd name="connsiteX34" fmla="*/ 2241755 w 2295832"/>
              <a:gd name="connsiteY34" fmla="*/ 337399 h 2166199"/>
              <a:gd name="connsiteX35" fmla="*/ 2227007 w 2295832"/>
              <a:gd name="connsiteY35" fmla="*/ 381645 h 2166199"/>
              <a:gd name="connsiteX36" fmla="*/ 2182761 w 2295832"/>
              <a:gd name="connsiteY36" fmla="*/ 425890 h 2166199"/>
              <a:gd name="connsiteX37" fmla="*/ 2138516 w 2295832"/>
              <a:gd name="connsiteY37" fmla="*/ 514380 h 2166199"/>
              <a:gd name="connsiteX38" fmla="*/ 2109019 w 2295832"/>
              <a:gd name="connsiteY38" fmla="*/ 602870 h 2166199"/>
              <a:gd name="connsiteX39" fmla="*/ 2079523 w 2295832"/>
              <a:gd name="connsiteY39" fmla="*/ 647116 h 2166199"/>
              <a:gd name="connsiteX40" fmla="*/ 2064774 w 2295832"/>
              <a:gd name="connsiteY40" fmla="*/ 691361 h 2166199"/>
              <a:gd name="connsiteX41" fmla="*/ 2020529 w 2295832"/>
              <a:gd name="connsiteY41" fmla="*/ 750354 h 2166199"/>
              <a:gd name="connsiteX42" fmla="*/ 1976284 w 2295832"/>
              <a:gd name="connsiteY42" fmla="*/ 838845 h 2166199"/>
              <a:gd name="connsiteX43" fmla="*/ 1961536 w 2295832"/>
              <a:gd name="connsiteY43" fmla="*/ 883090 h 2166199"/>
              <a:gd name="connsiteX44" fmla="*/ 1902542 w 2295832"/>
              <a:gd name="connsiteY44" fmla="*/ 971580 h 2166199"/>
              <a:gd name="connsiteX45" fmla="*/ 1873045 w 2295832"/>
              <a:gd name="connsiteY45" fmla="*/ 1015825 h 2166199"/>
              <a:gd name="connsiteX46" fmla="*/ 1843548 w 2295832"/>
              <a:gd name="connsiteY46" fmla="*/ 1060070 h 2166199"/>
              <a:gd name="connsiteX47" fmla="*/ 1784555 w 2295832"/>
              <a:gd name="connsiteY47" fmla="*/ 1133812 h 2166199"/>
              <a:gd name="connsiteX48" fmla="*/ 1725561 w 2295832"/>
              <a:gd name="connsiteY48" fmla="*/ 1207554 h 2166199"/>
              <a:gd name="connsiteX49" fmla="*/ 1651819 w 2295832"/>
              <a:gd name="connsiteY49" fmla="*/ 1296045 h 2166199"/>
              <a:gd name="connsiteX50" fmla="*/ 1578078 w 2295832"/>
              <a:gd name="connsiteY50" fmla="*/ 1369787 h 2166199"/>
              <a:gd name="connsiteX51" fmla="*/ 1563329 w 2295832"/>
              <a:gd name="connsiteY51" fmla="*/ 1414032 h 2166199"/>
              <a:gd name="connsiteX52" fmla="*/ 1474839 w 2295832"/>
              <a:gd name="connsiteY52" fmla="*/ 1487774 h 2166199"/>
              <a:gd name="connsiteX53" fmla="*/ 1415845 w 2295832"/>
              <a:gd name="connsiteY53" fmla="*/ 1546767 h 2166199"/>
              <a:gd name="connsiteX54" fmla="*/ 1386348 w 2295832"/>
              <a:gd name="connsiteY54" fmla="*/ 1591012 h 2166199"/>
              <a:gd name="connsiteX55" fmla="*/ 1297858 w 2295832"/>
              <a:gd name="connsiteY55" fmla="*/ 1664754 h 2166199"/>
              <a:gd name="connsiteX56" fmla="*/ 1224116 w 2295832"/>
              <a:gd name="connsiteY56" fmla="*/ 1753245 h 2166199"/>
              <a:gd name="connsiteX57" fmla="*/ 1135626 w 2295832"/>
              <a:gd name="connsiteY57" fmla="*/ 1812238 h 2166199"/>
              <a:gd name="connsiteX58" fmla="*/ 1076632 w 2295832"/>
              <a:gd name="connsiteY58" fmla="*/ 1856483 h 2166199"/>
              <a:gd name="connsiteX59" fmla="*/ 1032387 w 2295832"/>
              <a:gd name="connsiteY59" fmla="*/ 1885980 h 2166199"/>
              <a:gd name="connsiteX60" fmla="*/ 973394 w 2295832"/>
              <a:gd name="connsiteY60" fmla="*/ 1930225 h 2166199"/>
              <a:gd name="connsiteX61" fmla="*/ 929148 w 2295832"/>
              <a:gd name="connsiteY61" fmla="*/ 1944974 h 2166199"/>
              <a:gd name="connsiteX62" fmla="*/ 840658 w 2295832"/>
              <a:gd name="connsiteY62" fmla="*/ 1989219 h 2166199"/>
              <a:gd name="connsiteX63" fmla="*/ 707923 w 2295832"/>
              <a:gd name="connsiteY63" fmla="*/ 2033464 h 2166199"/>
              <a:gd name="connsiteX64" fmla="*/ 486697 w 2295832"/>
              <a:gd name="connsiteY64" fmla="*/ 2107206 h 2166199"/>
              <a:gd name="connsiteX65" fmla="*/ 442452 w 2295832"/>
              <a:gd name="connsiteY65" fmla="*/ 2121954 h 2166199"/>
              <a:gd name="connsiteX66" fmla="*/ 398207 w 2295832"/>
              <a:gd name="connsiteY66" fmla="*/ 2136703 h 2166199"/>
              <a:gd name="connsiteX67" fmla="*/ 250723 w 2295832"/>
              <a:gd name="connsiteY67" fmla="*/ 2166199 h 2166199"/>
              <a:gd name="connsiteX68" fmla="*/ 58994 w 2295832"/>
              <a:gd name="connsiteY68" fmla="*/ 2136703 h 2166199"/>
              <a:gd name="connsiteX69" fmla="*/ 0 w 2295832"/>
              <a:gd name="connsiteY69" fmla="*/ 2151451 h 2166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2295832" h="2166199">
                <a:moveTo>
                  <a:pt x="0" y="2151451"/>
                </a:moveTo>
                <a:cubicBezTo>
                  <a:pt x="0" y="2136703"/>
                  <a:pt x="40282" y="2094992"/>
                  <a:pt x="58994" y="2048212"/>
                </a:cubicBezTo>
                <a:cubicBezTo>
                  <a:pt x="70541" y="2019344"/>
                  <a:pt x="80949" y="1989886"/>
                  <a:pt x="88490" y="1959722"/>
                </a:cubicBezTo>
                <a:cubicBezTo>
                  <a:pt x="93406" y="1940057"/>
                  <a:pt x="95254" y="1919359"/>
                  <a:pt x="103239" y="1900728"/>
                </a:cubicBezTo>
                <a:cubicBezTo>
                  <a:pt x="110221" y="1884436"/>
                  <a:pt x="122904" y="1871231"/>
                  <a:pt x="132736" y="1856483"/>
                </a:cubicBezTo>
                <a:cubicBezTo>
                  <a:pt x="142976" y="1661924"/>
                  <a:pt x="126007" y="1644057"/>
                  <a:pt x="162232" y="1517270"/>
                </a:cubicBezTo>
                <a:cubicBezTo>
                  <a:pt x="166503" y="1502322"/>
                  <a:pt x="170028" y="1486930"/>
                  <a:pt x="176981" y="1473025"/>
                </a:cubicBezTo>
                <a:cubicBezTo>
                  <a:pt x="184908" y="1457171"/>
                  <a:pt x="196646" y="1443528"/>
                  <a:pt x="206478" y="1428780"/>
                </a:cubicBezTo>
                <a:lnTo>
                  <a:pt x="250723" y="1296045"/>
                </a:lnTo>
                <a:cubicBezTo>
                  <a:pt x="255639" y="1281296"/>
                  <a:pt x="262422" y="1267043"/>
                  <a:pt x="265471" y="1251799"/>
                </a:cubicBezTo>
                <a:cubicBezTo>
                  <a:pt x="275303" y="1202638"/>
                  <a:pt x="282809" y="1152954"/>
                  <a:pt x="294968" y="1104316"/>
                </a:cubicBezTo>
                <a:cubicBezTo>
                  <a:pt x="304800" y="1064987"/>
                  <a:pt x="311645" y="1024787"/>
                  <a:pt x="324465" y="986328"/>
                </a:cubicBezTo>
                <a:lnTo>
                  <a:pt x="353961" y="897838"/>
                </a:lnTo>
                <a:cubicBezTo>
                  <a:pt x="358877" y="858509"/>
                  <a:pt x="363472" y="819138"/>
                  <a:pt x="368710" y="779851"/>
                </a:cubicBezTo>
                <a:cubicBezTo>
                  <a:pt x="372054" y="754774"/>
                  <a:pt x="378548" y="667753"/>
                  <a:pt x="398207" y="632367"/>
                </a:cubicBezTo>
                <a:cubicBezTo>
                  <a:pt x="415423" y="601378"/>
                  <a:pt x="437536" y="573374"/>
                  <a:pt x="457200" y="543877"/>
                </a:cubicBezTo>
                <a:cubicBezTo>
                  <a:pt x="467032" y="529129"/>
                  <a:pt x="474163" y="512166"/>
                  <a:pt x="486697" y="499632"/>
                </a:cubicBezTo>
                <a:lnTo>
                  <a:pt x="530942" y="455387"/>
                </a:lnTo>
                <a:cubicBezTo>
                  <a:pt x="535858" y="440638"/>
                  <a:pt x="538738" y="425046"/>
                  <a:pt x="545690" y="411141"/>
                </a:cubicBezTo>
                <a:cubicBezTo>
                  <a:pt x="557676" y="387169"/>
                  <a:pt x="607743" y="324602"/>
                  <a:pt x="619432" y="307903"/>
                </a:cubicBezTo>
                <a:cubicBezTo>
                  <a:pt x="639762" y="278860"/>
                  <a:pt x="648929" y="239076"/>
                  <a:pt x="678426" y="219412"/>
                </a:cubicBezTo>
                <a:cubicBezTo>
                  <a:pt x="874850" y="88465"/>
                  <a:pt x="583729" y="276937"/>
                  <a:pt x="766916" y="175167"/>
                </a:cubicBezTo>
                <a:cubicBezTo>
                  <a:pt x="797906" y="157951"/>
                  <a:pt x="820017" y="118256"/>
                  <a:pt x="855407" y="116174"/>
                </a:cubicBezTo>
                <a:lnTo>
                  <a:pt x="1106129" y="101425"/>
                </a:lnTo>
                <a:cubicBezTo>
                  <a:pt x="1232925" y="16894"/>
                  <a:pt x="1072502" y="118238"/>
                  <a:pt x="1194619" y="57180"/>
                </a:cubicBezTo>
                <a:cubicBezTo>
                  <a:pt x="1308980" y="0"/>
                  <a:pt x="1171900" y="50004"/>
                  <a:pt x="1283110" y="12935"/>
                </a:cubicBezTo>
                <a:cubicBezTo>
                  <a:pt x="1322439" y="17851"/>
                  <a:pt x="1362001" y="21167"/>
                  <a:pt x="1401097" y="27683"/>
                </a:cubicBezTo>
                <a:cubicBezTo>
                  <a:pt x="1438126" y="33855"/>
                  <a:pt x="1469274" y="45493"/>
                  <a:pt x="1504336" y="57180"/>
                </a:cubicBezTo>
                <a:cubicBezTo>
                  <a:pt x="1519084" y="67012"/>
                  <a:pt x="1532727" y="78750"/>
                  <a:pt x="1548581" y="86677"/>
                </a:cubicBezTo>
                <a:cubicBezTo>
                  <a:pt x="1562486" y="93629"/>
                  <a:pt x="1577322" y="100277"/>
                  <a:pt x="1592826" y="101425"/>
                </a:cubicBezTo>
                <a:cubicBezTo>
                  <a:pt x="1710593" y="110149"/>
                  <a:pt x="1828800" y="111258"/>
                  <a:pt x="1946787" y="116174"/>
                </a:cubicBezTo>
                <a:cubicBezTo>
                  <a:pt x="1974208" y="125314"/>
                  <a:pt x="2022959" y="142821"/>
                  <a:pt x="2050026" y="145670"/>
                </a:cubicBezTo>
                <a:cubicBezTo>
                  <a:pt x="2123526" y="153407"/>
                  <a:pt x="2197510" y="155503"/>
                  <a:pt x="2271252" y="160419"/>
                </a:cubicBezTo>
                <a:cubicBezTo>
                  <a:pt x="2295832" y="234161"/>
                  <a:pt x="2290916" y="189915"/>
                  <a:pt x="2256503" y="293154"/>
                </a:cubicBezTo>
                <a:lnTo>
                  <a:pt x="2241755" y="337399"/>
                </a:lnTo>
                <a:cubicBezTo>
                  <a:pt x="2236839" y="352148"/>
                  <a:pt x="2238000" y="370652"/>
                  <a:pt x="2227007" y="381645"/>
                </a:cubicBezTo>
                <a:lnTo>
                  <a:pt x="2182761" y="425890"/>
                </a:lnTo>
                <a:cubicBezTo>
                  <a:pt x="2128979" y="587240"/>
                  <a:pt x="2214752" y="342851"/>
                  <a:pt x="2138516" y="514380"/>
                </a:cubicBezTo>
                <a:cubicBezTo>
                  <a:pt x="2125888" y="542792"/>
                  <a:pt x="2126265" y="576999"/>
                  <a:pt x="2109019" y="602870"/>
                </a:cubicBezTo>
                <a:cubicBezTo>
                  <a:pt x="2099187" y="617619"/>
                  <a:pt x="2087450" y="631262"/>
                  <a:pt x="2079523" y="647116"/>
                </a:cubicBezTo>
                <a:cubicBezTo>
                  <a:pt x="2072571" y="661021"/>
                  <a:pt x="2072487" y="677863"/>
                  <a:pt x="2064774" y="691361"/>
                </a:cubicBezTo>
                <a:cubicBezTo>
                  <a:pt x="2052579" y="712703"/>
                  <a:pt x="2035277" y="730690"/>
                  <a:pt x="2020529" y="750354"/>
                </a:cubicBezTo>
                <a:cubicBezTo>
                  <a:pt x="1983460" y="861564"/>
                  <a:pt x="2033464" y="724484"/>
                  <a:pt x="1976284" y="838845"/>
                </a:cubicBezTo>
                <a:cubicBezTo>
                  <a:pt x="1969332" y="852750"/>
                  <a:pt x="1969086" y="869500"/>
                  <a:pt x="1961536" y="883090"/>
                </a:cubicBezTo>
                <a:cubicBezTo>
                  <a:pt x="1944320" y="914079"/>
                  <a:pt x="1922207" y="942083"/>
                  <a:pt x="1902542" y="971580"/>
                </a:cubicBezTo>
                <a:lnTo>
                  <a:pt x="1873045" y="1015825"/>
                </a:lnTo>
                <a:lnTo>
                  <a:pt x="1843548" y="1060070"/>
                </a:lnTo>
                <a:cubicBezTo>
                  <a:pt x="1806479" y="1171283"/>
                  <a:pt x="1860794" y="1038513"/>
                  <a:pt x="1784555" y="1133812"/>
                </a:cubicBezTo>
                <a:cubicBezTo>
                  <a:pt x="1703140" y="1235580"/>
                  <a:pt x="1852365" y="1123019"/>
                  <a:pt x="1725561" y="1207554"/>
                </a:cubicBezTo>
                <a:cubicBezTo>
                  <a:pt x="1652329" y="1317405"/>
                  <a:pt x="1746450" y="1182487"/>
                  <a:pt x="1651819" y="1296045"/>
                </a:cubicBezTo>
                <a:cubicBezTo>
                  <a:pt x="1590367" y="1369788"/>
                  <a:pt x="1659195" y="1315708"/>
                  <a:pt x="1578078" y="1369787"/>
                </a:cubicBezTo>
                <a:cubicBezTo>
                  <a:pt x="1573162" y="1384535"/>
                  <a:pt x="1571953" y="1401097"/>
                  <a:pt x="1563329" y="1414032"/>
                </a:cubicBezTo>
                <a:cubicBezTo>
                  <a:pt x="1540617" y="1448099"/>
                  <a:pt x="1507487" y="1466009"/>
                  <a:pt x="1474839" y="1487774"/>
                </a:cubicBezTo>
                <a:cubicBezTo>
                  <a:pt x="1442659" y="1584309"/>
                  <a:pt x="1487353" y="1489561"/>
                  <a:pt x="1415845" y="1546767"/>
                </a:cubicBezTo>
                <a:cubicBezTo>
                  <a:pt x="1402004" y="1557840"/>
                  <a:pt x="1397696" y="1577395"/>
                  <a:pt x="1386348" y="1591012"/>
                </a:cubicBezTo>
                <a:cubicBezTo>
                  <a:pt x="1350861" y="1633596"/>
                  <a:pt x="1341363" y="1635751"/>
                  <a:pt x="1297858" y="1664754"/>
                </a:cubicBezTo>
                <a:cubicBezTo>
                  <a:pt x="1271640" y="1704081"/>
                  <a:pt x="1263422" y="1722673"/>
                  <a:pt x="1224116" y="1753245"/>
                </a:cubicBezTo>
                <a:cubicBezTo>
                  <a:pt x="1196133" y="1775010"/>
                  <a:pt x="1163987" y="1790968"/>
                  <a:pt x="1135626" y="1812238"/>
                </a:cubicBezTo>
                <a:cubicBezTo>
                  <a:pt x="1115961" y="1826986"/>
                  <a:pt x="1096634" y="1842196"/>
                  <a:pt x="1076632" y="1856483"/>
                </a:cubicBezTo>
                <a:cubicBezTo>
                  <a:pt x="1062208" y="1866786"/>
                  <a:pt x="1046811" y="1875677"/>
                  <a:pt x="1032387" y="1885980"/>
                </a:cubicBezTo>
                <a:cubicBezTo>
                  <a:pt x="1012385" y="1900267"/>
                  <a:pt x="994736" y="1918030"/>
                  <a:pt x="973394" y="1930225"/>
                </a:cubicBezTo>
                <a:cubicBezTo>
                  <a:pt x="959896" y="1937938"/>
                  <a:pt x="943355" y="1938660"/>
                  <a:pt x="929148" y="1944974"/>
                </a:cubicBezTo>
                <a:cubicBezTo>
                  <a:pt x="899012" y="1958368"/>
                  <a:pt x="871099" y="1976535"/>
                  <a:pt x="840658" y="1989219"/>
                </a:cubicBezTo>
                <a:cubicBezTo>
                  <a:pt x="840644" y="1989225"/>
                  <a:pt x="730053" y="2026088"/>
                  <a:pt x="707923" y="2033464"/>
                </a:cubicBezTo>
                <a:lnTo>
                  <a:pt x="486697" y="2107206"/>
                </a:lnTo>
                <a:lnTo>
                  <a:pt x="442452" y="2121954"/>
                </a:lnTo>
                <a:cubicBezTo>
                  <a:pt x="427704" y="2126870"/>
                  <a:pt x="413542" y="2134147"/>
                  <a:pt x="398207" y="2136703"/>
                </a:cubicBezTo>
                <a:cubicBezTo>
                  <a:pt x="289722" y="2154783"/>
                  <a:pt x="338727" y="2144198"/>
                  <a:pt x="250723" y="2166199"/>
                </a:cubicBezTo>
                <a:cubicBezTo>
                  <a:pt x="152129" y="2156340"/>
                  <a:pt x="129859" y="2165049"/>
                  <a:pt x="58994" y="2136703"/>
                </a:cubicBezTo>
                <a:cubicBezTo>
                  <a:pt x="48787" y="2132620"/>
                  <a:pt x="0" y="2166199"/>
                  <a:pt x="0" y="2151451"/>
                </a:cubicBezTo>
                <a:close/>
              </a:path>
            </a:pathLst>
          </a:cu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a:off x="3581400" y="2667000"/>
            <a:ext cx="685800" cy="21336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Cloud 9"/>
          <p:cNvSpPr/>
          <p:nvPr/>
        </p:nvSpPr>
        <p:spPr>
          <a:xfrm>
            <a:off x="3962400" y="533400"/>
            <a:ext cx="2133600" cy="1600200"/>
          </a:xfrm>
          <a:prstGeom prst="cloud">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232" name="Picture 8" descr="Family Tree Clip Art"/>
          <p:cNvPicPr>
            <a:picLocks noChangeAspect="1" noChangeArrowheads="1"/>
          </p:cNvPicPr>
          <p:nvPr/>
        </p:nvPicPr>
        <p:blipFill>
          <a:blip r:embed="rId3" cstate="print"/>
          <a:srcRect/>
          <a:stretch>
            <a:fillRect/>
          </a:stretch>
        </p:blipFill>
        <p:spPr bwMode="auto">
          <a:xfrm rot="21084690">
            <a:off x="5349562" y="3413801"/>
            <a:ext cx="914400" cy="1297577"/>
          </a:xfrm>
          <a:prstGeom prst="rect">
            <a:avLst/>
          </a:prstGeom>
          <a:noFill/>
        </p:spPr>
      </p:pic>
      <p:sp>
        <p:nvSpPr>
          <p:cNvPr id="19" name="Right Arrow 18"/>
          <p:cNvSpPr/>
          <p:nvPr/>
        </p:nvSpPr>
        <p:spPr>
          <a:xfrm rot="14171766">
            <a:off x="4931530" y="3047454"/>
            <a:ext cx="609600" cy="457200"/>
          </a:xfrm>
          <a:prstGeom prst="right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Arrow 22"/>
          <p:cNvSpPr/>
          <p:nvPr/>
        </p:nvSpPr>
        <p:spPr>
          <a:xfrm rot="4506647">
            <a:off x="6074530" y="2133054"/>
            <a:ext cx="609600" cy="457200"/>
          </a:xfrm>
          <a:prstGeom prst="right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Arrow Connector 23"/>
          <p:cNvCxnSpPr/>
          <p:nvPr/>
        </p:nvCxnSpPr>
        <p:spPr>
          <a:xfrm flipH="1">
            <a:off x="5715000" y="4800600"/>
            <a:ext cx="609600" cy="53340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3581400" y="5410200"/>
            <a:ext cx="533400" cy="646331"/>
          </a:xfrm>
          <a:prstGeom prst="rect">
            <a:avLst/>
          </a:prstGeom>
          <a:noFill/>
        </p:spPr>
        <p:txBody>
          <a:bodyPr wrap="square" rtlCol="0">
            <a:spAutoFit/>
          </a:bodyPr>
          <a:lstStyle/>
          <a:p>
            <a:r>
              <a:rPr lang="en-US" sz="3600" dirty="0" smtClean="0">
                <a:solidFill>
                  <a:schemeClr val="bg1"/>
                </a:solidFill>
                <a:latin typeface="Georgia" pitchFamily="18" charset="0"/>
              </a:rPr>
              <a:t>1</a:t>
            </a:r>
            <a:endParaRPr lang="en-US" sz="3600" dirty="0">
              <a:solidFill>
                <a:schemeClr val="bg1"/>
              </a:solidFill>
              <a:latin typeface="Georgia" pitchFamily="18" charset="0"/>
            </a:endParaRPr>
          </a:p>
        </p:txBody>
      </p:sp>
      <p:sp>
        <p:nvSpPr>
          <p:cNvPr id="30" name="TextBox 29"/>
          <p:cNvSpPr txBox="1"/>
          <p:nvPr/>
        </p:nvSpPr>
        <p:spPr>
          <a:xfrm>
            <a:off x="3048000" y="1371600"/>
            <a:ext cx="533400" cy="646331"/>
          </a:xfrm>
          <a:prstGeom prst="rect">
            <a:avLst/>
          </a:prstGeom>
          <a:noFill/>
        </p:spPr>
        <p:txBody>
          <a:bodyPr wrap="square" rtlCol="0">
            <a:spAutoFit/>
          </a:bodyPr>
          <a:lstStyle/>
          <a:p>
            <a:r>
              <a:rPr lang="en-US" sz="3600" dirty="0" smtClean="0">
                <a:solidFill>
                  <a:schemeClr val="bg1"/>
                </a:solidFill>
                <a:latin typeface="Georgia" pitchFamily="18" charset="0"/>
              </a:rPr>
              <a:t>2</a:t>
            </a:r>
            <a:endParaRPr lang="en-US" sz="3600" dirty="0">
              <a:solidFill>
                <a:schemeClr val="bg1"/>
              </a:solidFill>
              <a:latin typeface="Georgia" pitchFamily="18" charset="0"/>
            </a:endParaRPr>
          </a:p>
        </p:txBody>
      </p:sp>
      <p:sp>
        <p:nvSpPr>
          <p:cNvPr id="31" name="TextBox 30"/>
          <p:cNvSpPr txBox="1"/>
          <p:nvPr/>
        </p:nvSpPr>
        <p:spPr>
          <a:xfrm>
            <a:off x="5791200" y="1981200"/>
            <a:ext cx="533400" cy="523220"/>
          </a:xfrm>
          <a:prstGeom prst="rect">
            <a:avLst/>
          </a:prstGeom>
          <a:noFill/>
        </p:spPr>
        <p:txBody>
          <a:bodyPr wrap="square" rtlCol="0">
            <a:spAutoFit/>
          </a:bodyPr>
          <a:lstStyle/>
          <a:p>
            <a:r>
              <a:rPr lang="en-US" sz="2800" dirty="0" smtClean="0">
                <a:solidFill>
                  <a:schemeClr val="bg1"/>
                </a:solidFill>
                <a:latin typeface="Georgia" pitchFamily="18" charset="0"/>
              </a:rPr>
              <a:t>6</a:t>
            </a:r>
            <a:endParaRPr lang="en-US" sz="2800" dirty="0">
              <a:solidFill>
                <a:schemeClr val="bg1"/>
              </a:solidFill>
              <a:latin typeface="Georgia" pitchFamily="18" charset="0"/>
            </a:endParaRPr>
          </a:p>
        </p:txBody>
      </p:sp>
      <p:sp>
        <p:nvSpPr>
          <p:cNvPr id="32" name="TextBox 31"/>
          <p:cNvSpPr txBox="1"/>
          <p:nvPr/>
        </p:nvSpPr>
        <p:spPr>
          <a:xfrm>
            <a:off x="4724400" y="914400"/>
            <a:ext cx="533400" cy="646331"/>
          </a:xfrm>
          <a:prstGeom prst="rect">
            <a:avLst/>
          </a:prstGeom>
          <a:noFill/>
        </p:spPr>
        <p:txBody>
          <a:bodyPr wrap="square" rtlCol="0">
            <a:spAutoFit/>
          </a:bodyPr>
          <a:lstStyle/>
          <a:p>
            <a:r>
              <a:rPr lang="en-US" sz="3600" dirty="0" smtClean="0">
                <a:solidFill>
                  <a:schemeClr val="bg1"/>
                </a:solidFill>
                <a:latin typeface="Georgia" pitchFamily="18" charset="0"/>
              </a:rPr>
              <a:t>5</a:t>
            </a:r>
            <a:endParaRPr lang="en-US" sz="3600" dirty="0">
              <a:solidFill>
                <a:schemeClr val="bg1"/>
              </a:solidFill>
              <a:latin typeface="Georgia" pitchFamily="18" charset="0"/>
            </a:endParaRPr>
          </a:p>
        </p:txBody>
      </p:sp>
      <p:sp>
        <p:nvSpPr>
          <p:cNvPr id="33" name="TextBox 32"/>
          <p:cNvSpPr txBox="1"/>
          <p:nvPr/>
        </p:nvSpPr>
        <p:spPr>
          <a:xfrm>
            <a:off x="2209800" y="3581400"/>
            <a:ext cx="533400" cy="523220"/>
          </a:xfrm>
          <a:prstGeom prst="rect">
            <a:avLst/>
          </a:prstGeom>
          <a:noFill/>
        </p:spPr>
        <p:txBody>
          <a:bodyPr wrap="square" rtlCol="0">
            <a:spAutoFit/>
          </a:bodyPr>
          <a:lstStyle/>
          <a:p>
            <a:r>
              <a:rPr lang="en-US" sz="2800" dirty="0" smtClean="0">
                <a:solidFill>
                  <a:schemeClr val="bg1"/>
                </a:solidFill>
                <a:latin typeface="Georgia" pitchFamily="18" charset="0"/>
              </a:rPr>
              <a:t>4</a:t>
            </a:r>
            <a:endParaRPr lang="en-US" sz="2800" dirty="0">
              <a:solidFill>
                <a:schemeClr val="bg1"/>
              </a:solidFill>
              <a:latin typeface="Georgia" pitchFamily="18" charset="0"/>
            </a:endParaRPr>
          </a:p>
        </p:txBody>
      </p:sp>
      <p:sp>
        <p:nvSpPr>
          <p:cNvPr id="34" name="TextBox 33"/>
          <p:cNvSpPr txBox="1"/>
          <p:nvPr/>
        </p:nvSpPr>
        <p:spPr>
          <a:xfrm>
            <a:off x="3886200" y="3124200"/>
            <a:ext cx="533400" cy="646331"/>
          </a:xfrm>
          <a:prstGeom prst="rect">
            <a:avLst/>
          </a:prstGeom>
          <a:noFill/>
        </p:spPr>
        <p:txBody>
          <a:bodyPr wrap="square" rtlCol="0">
            <a:spAutoFit/>
          </a:bodyPr>
          <a:lstStyle/>
          <a:p>
            <a:r>
              <a:rPr lang="en-US" sz="3600" dirty="0" smtClean="0">
                <a:solidFill>
                  <a:schemeClr val="bg1"/>
                </a:solidFill>
                <a:latin typeface="Georgia" pitchFamily="18" charset="0"/>
              </a:rPr>
              <a:t>3</a:t>
            </a:r>
            <a:endParaRPr lang="en-US" sz="3600" dirty="0">
              <a:solidFill>
                <a:schemeClr val="bg1"/>
              </a:solidFill>
              <a:latin typeface="Georgia" pitchFamily="18" charset="0"/>
            </a:endParaRPr>
          </a:p>
        </p:txBody>
      </p:sp>
      <p:sp>
        <p:nvSpPr>
          <p:cNvPr id="35" name="Right Arrow 34"/>
          <p:cNvSpPr/>
          <p:nvPr/>
        </p:nvSpPr>
        <p:spPr>
          <a:xfrm rot="16200000">
            <a:off x="2514600" y="3733800"/>
            <a:ext cx="609600" cy="457200"/>
          </a:xfrm>
          <a:prstGeom prst="right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4876800" y="3276600"/>
            <a:ext cx="533400" cy="523220"/>
          </a:xfrm>
          <a:prstGeom prst="rect">
            <a:avLst/>
          </a:prstGeom>
          <a:noFill/>
        </p:spPr>
        <p:txBody>
          <a:bodyPr wrap="square" rtlCol="0">
            <a:spAutoFit/>
          </a:bodyPr>
          <a:lstStyle/>
          <a:p>
            <a:r>
              <a:rPr lang="en-US" sz="2800" dirty="0" smtClean="0">
                <a:solidFill>
                  <a:schemeClr val="bg1"/>
                </a:solidFill>
                <a:latin typeface="Georgia" pitchFamily="18" charset="0"/>
              </a:rPr>
              <a:t>7</a:t>
            </a:r>
            <a:endParaRPr lang="en-US" sz="2800" dirty="0">
              <a:solidFill>
                <a:schemeClr val="bg1"/>
              </a:solidFill>
              <a:latin typeface="Georgia" pitchFamily="18" charset="0"/>
            </a:endParaRPr>
          </a:p>
        </p:txBody>
      </p:sp>
      <p:sp>
        <p:nvSpPr>
          <p:cNvPr id="38" name="TextBox 37"/>
          <p:cNvSpPr txBox="1"/>
          <p:nvPr/>
        </p:nvSpPr>
        <p:spPr>
          <a:xfrm>
            <a:off x="6096000" y="5029200"/>
            <a:ext cx="533400" cy="523220"/>
          </a:xfrm>
          <a:prstGeom prst="rect">
            <a:avLst/>
          </a:prstGeom>
          <a:noFill/>
        </p:spPr>
        <p:txBody>
          <a:bodyPr wrap="square" rtlCol="0">
            <a:spAutoFit/>
          </a:bodyPr>
          <a:lstStyle/>
          <a:p>
            <a:r>
              <a:rPr lang="en-US" sz="2800" dirty="0" smtClean="0">
                <a:solidFill>
                  <a:schemeClr val="bg1"/>
                </a:solidFill>
                <a:latin typeface="Georgia" pitchFamily="18" charset="0"/>
              </a:rPr>
              <a:t>8</a:t>
            </a:r>
            <a:endParaRPr lang="en-US" sz="2800" dirty="0">
              <a:solidFill>
                <a:schemeClr val="bg1"/>
              </a:solidFill>
              <a:latin typeface="Georgia"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encrypted-tbn0.gstatic.com/images?q=tbn:ANd9GcQUaKgHVvsceaWHquq22RjpMPg-g7iwEeqt_7i6NDYb4WAiajkr9Zl3pzmAcxM&amp;s"/>
          <p:cNvPicPr>
            <a:picLocks noChangeAspect="1" noChangeArrowheads="1"/>
          </p:cNvPicPr>
          <p:nvPr/>
        </p:nvPicPr>
        <p:blipFill>
          <a:blip r:embed="rId3" cstate="print"/>
          <a:srcRect/>
          <a:stretch>
            <a:fillRect/>
          </a:stretch>
        </p:blipFill>
        <p:spPr bwMode="auto">
          <a:xfrm>
            <a:off x="533400" y="1600200"/>
            <a:ext cx="2587625" cy="2569275"/>
          </a:xfrm>
          <a:prstGeom prst="rect">
            <a:avLst/>
          </a:prstGeom>
          <a:noFill/>
        </p:spPr>
      </p:pic>
      <p:sp>
        <p:nvSpPr>
          <p:cNvPr id="2052" name="AutoShape 4" descr="The basics of the water cycl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4" name="AutoShape 6" descr="https://web.nmsu.edu/~mlicona/F02sci/water_cycle.gif"/>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 name="Picture 4" descr="water_cycle.gif"/>
          <p:cNvPicPr>
            <a:picLocks noChangeAspect="1"/>
          </p:cNvPicPr>
          <p:nvPr/>
        </p:nvPicPr>
        <p:blipFill>
          <a:blip r:embed="rId4" cstate="print"/>
          <a:stretch>
            <a:fillRect/>
          </a:stretch>
        </p:blipFill>
        <p:spPr>
          <a:xfrm>
            <a:off x="3886200" y="2286000"/>
            <a:ext cx="4562909" cy="4038600"/>
          </a:xfrm>
          <a:prstGeom prst="rect">
            <a:avLst/>
          </a:prstGeom>
        </p:spPr>
      </p:pic>
      <p:sp>
        <p:nvSpPr>
          <p:cNvPr id="7" name="TextBox 6"/>
          <p:cNvSpPr txBox="1"/>
          <p:nvPr/>
        </p:nvSpPr>
        <p:spPr>
          <a:xfrm>
            <a:off x="3657600" y="838200"/>
            <a:ext cx="5105400" cy="523220"/>
          </a:xfrm>
          <a:prstGeom prst="rect">
            <a:avLst/>
          </a:prstGeom>
          <a:noFill/>
        </p:spPr>
        <p:txBody>
          <a:bodyPr wrap="square" rtlCol="0">
            <a:spAutoFit/>
          </a:bodyPr>
          <a:lstStyle/>
          <a:p>
            <a:r>
              <a:rPr lang="en-US" sz="2800" dirty="0" smtClean="0">
                <a:hlinkClick r:id="rId5"/>
              </a:rPr>
              <a:t>Video Link: Water Cycle</a:t>
            </a:r>
            <a:endParaRPr lang="en-US" sz="2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95400" y="457200"/>
            <a:ext cx="6553200" cy="707886"/>
          </a:xfrm>
          <a:prstGeom prst="rect">
            <a:avLst/>
          </a:prstGeom>
          <a:noFill/>
        </p:spPr>
        <p:txBody>
          <a:bodyPr wrap="square" rtlCol="0">
            <a:spAutoFit/>
          </a:bodyPr>
          <a:lstStyle/>
          <a:p>
            <a:r>
              <a:rPr lang="en-US" sz="4000" dirty="0" smtClean="0">
                <a:latin typeface="Arial Black" pitchFamily="34" charset="0"/>
              </a:rPr>
              <a:t>December </a:t>
            </a:r>
            <a:r>
              <a:rPr lang="en-US" sz="4000" dirty="0" smtClean="0">
                <a:latin typeface="Arial Black" pitchFamily="34" charset="0"/>
              </a:rPr>
              <a:t>19-20 </a:t>
            </a:r>
            <a:endParaRPr lang="en-US" sz="4000" dirty="0">
              <a:latin typeface="Arial Black"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AutoShape 2" descr="https://www.weather.gov/images/jetstream/atmos/hydro_5cycle.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 name="Picture 2" descr="hydro_5cycle.jpg"/>
          <p:cNvPicPr>
            <a:picLocks noChangeAspect="1"/>
          </p:cNvPicPr>
          <p:nvPr/>
        </p:nvPicPr>
        <p:blipFill>
          <a:blip r:embed="rId3" cstate="print"/>
          <a:stretch>
            <a:fillRect/>
          </a:stretch>
        </p:blipFill>
        <p:spPr>
          <a:xfrm>
            <a:off x="2590800" y="838200"/>
            <a:ext cx="5638800" cy="4968453"/>
          </a:xfrm>
          <a:prstGeom prst="rect">
            <a:avLst/>
          </a:prstGeom>
        </p:spPr>
      </p:pic>
      <p:sp>
        <p:nvSpPr>
          <p:cNvPr id="4" name="TextBox 3"/>
          <p:cNvSpPr txBox="1"/>
          <p:nvPr/>
        </p:nvSpPr>
        <p:spPr>
          <a:xfrm>
            <a:off x="609600" y="2590800"/>
            <a:ext cx="1600200" cy="646331"/>
          </a:xfrm>
          <a:prstGeom prst="rect">
            <a:avLst/>
          </a:prstGeom>
          <a:noFill/>
        </p:spPr>
        <p:txBody>
          <a:bodyPr wrap="square" rtlCol="0">
            <a:spAutoFit/>
          </a:bodyPr>
          <a:lstStyle/>
          <a:p>
            <a:r>
              <a:rPr lang="en-US" dirty="0" smtClean="0">
                <a:hlinkClick r:id="rId4"/>
              </a:rPr>
              <a:t>Video Link: Water Cycle</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AutoShape 2" descr="https://encrypted-tbn0.gstatic.com/images?q=tbn:ANd9GcSDgi1_D1crZmfppIfWrjrCgNHgYU4Du6RwnIEfbQF7fVavSeG8aTVC7KrqvA&amp;s"/>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 name="Rectangle 2"/>
          <p:cNvSpPr/>
          <p:nvPr/>
        </p:nvSpPr>
        <p:spPr>
          <a:xfrm>
            <a:off x="1066800" y="381000"/>
            <a:ext cx="7004931"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Distribution of Water on Earth</a:t>
            </a:r>
            <a:endParaRPr lang="en-US"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TextBox 3"/>
          <p:cNvSpPr txBox="1"/>
          <p:nvPr/>
        </p:nvSpPr>
        <p:spPr>
          <a:xfrm>
            <a:off x="609600" y="1447800"/>
            <a:ext cx="5867400" cy="4893647"/>
          </a:xfrm>
          <a:prstGeom prst="rect">
            <a:avLst/>
          </a:prstGeom>
          <a:noFill/>
        </p:spPr>
        <p:txBody>
          <a:bodyPr wrap="square" rtlCol="0">
            <a:spAutoFit/>
          </a:bodyPr>
          <a:lstStyle/>
          <a:p>
            <a:r>
              <a:rPr lang="en-US" sz="2400" b="1" dirty="0" smtClean="0"/>
              <a:t>96.5 %    Oceans, seas, bays</a:t>
            </a:r>
          </a:p>
          <a:p>
            <a:endParaRPr lang="en-US" sz="2400" b="1" dirty="0" smtClean="0"/>
          </a:p>
          <a:p>
            <a:r>
              <a:rPr lang="en-US" sz="2400" b="1" dirty="0" smtClean="0"/>
              <a:t>1.74%      Ice caps, Glaciers</a:t>
            </a:r>
          </a:p>
          <a:p>
            <a:endParaRPr lang="en-US" sz="2400" b="1" dirty="0" smtClean="0"/>
          </a:p>
          <a:p>
            <a:r>
              <a:rPr lang="en-US" sz="2400" b="1" dirty="0" smtClean="0"/>
              <a:t>1.69%     Ground water</a:t>
            </a:r>
          </a:p>
          <a:p>
            <a:endParaRPr lang="en-US" sz="2400" b="1" dirty="0" smtClean="0"/>
          </a:p>
          <a:p>
            <a:r>
              <a:rPr lang="en-US" sz="2400" b="1" dirty="0" smtClean="0"/>
              <a:t>.022%     Permafrost</a:t>
            </a:r>
          </a:p>
          <a:p>
            <a:r>
              <a:rPr lang="en-US" sz="2400" b="1" dirty="0" smtClean="0"/>
              <a:t>.013 %     Lakes</a:t>
            </a:r>
          </a:p>
          <a:p>
            <a:r>
              <a:rPr lang="en-US" sz="2400" b="1" dirty="0" smtClean="0"/>
              <a:t>.002%     Rivers</a:t>
            </a:r>
          </a:p>
          <a:p>
            <a:r>
              <a:rPr lang="en-US" sz="2400" b="1" dirty="0" smtClean="0"/>
              <a:t>.001%      Soil</a:t>
            </a:r>
          </a:p>
          <a:p>
            <a:r>
              <a:rPr lang="en-US" sz="2400" b="1" dirty="0" smtClean="0"/>
              <a:t>.001%      Atmosphere/ water vapor</a:t>
            </a:r>
          </a:p>
          <a:p>
            <a:r>
              <a:rPr lang="en-US" sz="2400" b="1" dirty="0" smtClean="0"/>
              <a:t>.0008%    Swamps</a:t>
            </a:r>
          </a:p>
          <a:p>
            <a:r>
              <a:rPr lang="en-US" sz="2400" b="1" dirty="0" smtClean="0"/>
              <a:t>.0001%    Biological / living organisms       </a:t>
            </a:r>
            <a:endParaRPr lang="en-US" sz="2400" b="1"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AutoShape 2" descr="Earths water vector illustration. Labeled global liquids ecosystem scheme. Environmental fresh"/>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 name="Picture 2" descr="Earths-Water-768x768.jpg"/>
          <p:cNvPicPr>
            <a:picLocks noChangeAspect="1"/>
          </p:cNvPicPr>
          <p:nvPr/>
        </p:nvPicPr>
        <p:blipFill>
          <a:blip r:embed="rId3" cstate="print"/>
          <a:stretch>
            <a:fillRect/>
          </a:stretch>
        </p:blipFill>
        <p:spPr>
          <a:xfrm>
            <a:off x="3124200" y="762000"/>
            <a:ext cx="5486400" cy="5486400"/>
          </a:xfrm>
          <a:prstGeom prst="rect">
            <a:avLst/>
          </a:prstGeom>
        </p:spPr>
      </p:pic>
      <p:sp>
        <p:nvSpPr>
          <p:cNvPr id="4" name="TextBox 3"/>
          <p:cNvSpPr txBox="1"/>
          <p:nvPr/>
        </p:nvSpPr>
        <p:spPr>
          <a:xfrm>
            <a:off x="685800" y="2286000"/>
            <a:ext cx="2133600" cy="1569660"/>
          </a:xfrm>
          <a:prstGeom prst="rect">
            <a:avLst/>
          </a:prstGeom>
          <a:noFill/>
        </p:spPr>
        <p:txBody>
          <a:bodyPr wrap="square" rtlCol="0">
            <a:spAutoFit/>
          </a:bodyPr>
          <a:lstStyle/>
          <a:p>
            <a:r>
              <a:rPr lang="en-US" sz="4800" dirty="0" smtClean="0">
                <a:hlinkClick r:id="rId4"/>
              </a:rPr>
              <a:t>Video Link</a:t>
            </a:r>
            <a:endParaRPr lang="en-US" sz="48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iagram-of-water-distribution-on-earth.jpg"/>
          <p:cNvPicPr>
            <a:picLocks noChangeAspect="1"/>
          </p:cNvPicPr>
          <p:nvPr/>
        </p:nvPicPr>
        <p:blipFill>
          <a:blip r:embed="rId3" cstate="print"/>
          <a:stretch>
            <a:fillRect/>
          </a:stretch>
        </p:blipFill>
        <p:spPr>
          <a:xfrm>
            <a:off x="990600" y="1295400"/>
            <a:ext cx="7098614" cy="4523303"/>
          </a:xfrm>
          <a:prstGeom prst="rect">
            <a:avLst/>
          </a:prstGeom>
        </p:spPr>
      </p:pic>
      <p:sp>
        <p:nvSpPr>
          <p:cNvPr id="3" name="TextBox 2"/>
          <p:cNvSpPr txBox="1"/>
          <p:nvPr/>
        </p:nvSpPr>
        <p:spPr>
          <a:xfrm>
            <a:off x="2819400" y="381000"/>
            <a:ext cx="3124200" cy="769441"/>
          </a:xfrm>
          <a:prstGeom prst="rect">
            <a:avLst/>
          </a:prstGeom>
          <a:noFill/>
        </p:spPr>
        <p:txBody>
          <a:bodyPr wrap="square" rtlCol="0">
            <a:spAutoFit/>
          </a:bodyPr>
          <a:lstStyle/>
          <a:p>
            <a:r>
              <a:rPr lang="en-US" sz="4400" dirty="0" smtClean="0">
                <a:hlinkClick r:id="rId4"/>
              </a:rPr>
              <a:t>Video Link</a:t>
            </a:r>
            <a:endParaRPr lang="en-US" sz="44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0" y="0"/>
            <a:ext cx="5715000" cy="0"/>
          </a:xfrm>
          <a:prstGeom prst="rect">
            <a:avLst/>
          </a:prstGeom>
          <a:solidFill>
            <a:srgbClr val="F9F9F9"/>
          </a:solid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EEEEEE"/>
                </a:solidFill>
                <a:effectLst/>
                <a:latin typeface="YouTube Noto"/>
                <a:cs typeface="Arial" pitchFamily="34" charset="0"/>
              </a:rPr>
              <a:t/>
            </a:r>
            <a:br>
              <a:rPr kumimoji="0" lang="en-US" sz="800" b="0" i="0" u="none" strike="noStrike" cap="none" normalizeH="0" baseline="0" smtClean="0">
                <a:ln>
                  <a:noFill/>
                </a:ln>
                <a:solidFill>
                  <a:srgbClr val="EEEEEE"/>
                </a:solidFill>
                <a:effectLst/>
                <a:latin typeface="YouTube Noto"/>
                <a:cs typeface="Arial" pitchFamily="34" charset="0"/>
              </a:rPr>
            </a:br>
            <a:endParaRPr kumimoji="0" lang="en-US" sz="800" b="0" i="0" u="none" strike="noStrike" cap="none" normalizeH="0" baseline="0" smtClean="0">
              <a:ln>
                <a:noFill/>
              </a:ln>
              <a:solidFill>
                <a:srgbClr val="EEEEEE"/>
              </a:solidFill>
              <a:effectLst/>
              <a:latin typeface="YouTube Noto"/>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50" name="Rectangle 2"/>
          <p:cNvSpPr>
            <a:spLocks noChangeArrowheads="1"/>
          </p:cNvSpPr>
          <p:nvPr/>
        </p:nvSpPr>
        <p:spPr bwMode="auto">
          <a:xfrm>
            <a:off x="0" y="0"/>
            <a:ext cx="5500688" cy="0"/>
          </a:xfrm>
          <a:prstGeom prst="rect">
            <a:avLst/>
          </a:prstGeom>
          <a:solidFill>
            <a:srgbClr val="F9F9F9"/>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2053" name="Picture 5" descr="The distribution of water on, in, and above the Earth"/>
          <p:cNvPicPr>
            <a:picLocks noChangeAspect="1" noChangeArrowheads="1"/>
          </p:cNvPicPr>
          <p:nvPr/>
        </p:nvPicPr>
        <p:blipFill>
          <a:blip r:embed="rId3" cstate="print"/>
          <a:srcRect/>
          <a:stretch>
            <a:fillRect/>
          </a:stretch>
        </p:blipFill>
        <p:spPr bwMode="auto">
          <a:xfrm>
            <a:off x="2971800" y="1219200"/>
            <a:ext cx="5385163" cy="43434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 name="TextBox 4"/>
          <p:cNvSpPr txBox="1"/>
          <p:nvPr/>
        </p:nvSpPr>
        <p:spPr>
          <a:xfrm>
            <a:off x="685800" y="2590800"/>
            <a:ext cx="1828800" cy="1323439"/>
          </a:xfrm>
          <a:prstGeom prst="rect">
            <a:avLst/>
          </a:prstGeom>
          <a:noFill/>
        </p:spPr>
        <p:txBody>
          <a:bodyPr wrap="square" rtlCol="0">
            <a:spAutoFit/>
          </a:bodyPr>
          <a:lstStyle/>
          <a:p>
            <a:r>
              <a:rPr lang="en-US" sz="4000" dirty="0" smtClean="0">
                <a:hlinkClick r:id="rId4"/>
              </a:rPr>
              <a:t>Video Link</a:t>
            </a:r>
            <a:endParaRPr lang="en-US" sz="40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8600" y="990600"/>
            <a:ext cx="8458200" cy="4185761"/>
          </a:xfrm>
          <a:prstGeom prst="rect">
            <a:avLst/>
          </a:prstGeom>
          <a:noFill/>
        </p:spPr>
        <p:txBody>
          <a:bodyPr wrap="square" rtlCol="0">
            <a:spAutoFit/>
          </a:bodyPr>
          <a:lstStyle/>
          <a:p>
            <a:r>
              <a:rPr lang="en-US" sz="2000" dirty="0" smtClean="0">
                <a:solidFill>
                  <a:srgbClr val="002060"/>
                </a:solidFill>
              </a:rPr>
              <a:t>Standard:    </a:t>
            </a:r>
            <a:endParaRPr lang="en-US" sz="2000" dirty="0" smtClean="0"/>
          </a:p>
          <a:p>
            <a:r>
              <a:rPr lang="en-US" sz="2000" dirty="0" smtClean="0">
                <a:solidFill>
                  <a:srgbClr val="002060"/>
                </a:solidFill>
              </a:rPr>
              <a:t>  </a:t>
            </a:r>
            <a:endParaRPr lang="en-US" sz="2000" dirty="0" smtClean="0"/>
          </a:p>
          <a:p>
            <a:endParaRPr lang="en-US" sz="2000" dirty="0" smtClean="0">
              <a:cs typeface="Arial" pitchFamily="34" charset="0"/>
            </a:endParaRPr>
          </a:p>
          <a:p>
            <a:r>
              <a:rPr lang="en-US" sz="2000" dirty="0" smtClean="0">
                <a:solidFill>
                  <a:srgbClr val="002060"/>
                </a:solidFill>
              </a:rPr>
              <a:t>Learning Target: </a:t>
            </a:r>
            <a:endParaRPr lang="en-US" sz="2000" dirty="0" smtClean="0"/>
          </a:p>
          <a:p>
            <a:endParaRPr lang="en-US" sz="2000" dirty="0" smtClean="0"/>
          </a:p>
          <a:p>
            <a:r>
              <a:rPr lang="en-US" sz="2000" dirty="0" smtClean="0">
                <a:solidFill>
                  <a:srgbClr val="002060"/>
                </a:solidFill>
              </a:rPr>
              <a:t>Warm-up</a:t>
            </a:r>
            <a:r>
              <a:rPr lang="en-US" sz="2000" dirty="0" smtClean="0">
                <a:solidFill>
                  <a:srgbClr val="002060"/>
                </a:solidFill>
              </a:rPr>
              <a:t>:</a:t>
            </a:r>
            <a:endParaRPr lang="en-US" sz="2000" dirty="0" smtClean="0"/>
          </a:p>
          <a:p>
            <a:endParaRPr lang="en-US" sz="2000" dirty="0" smtClean="0"/>
          </a:p>
          <a:p>
            <a:r>
              <a:rPr lang="en-US" sz="2000" dirty="0" smtClean="0">
                <a:solidFill>
                  <a:srgbClr val="002060"/>
                </a:solidFill>
              </a:rPr>
              <a:t>Work Session: </a:t>
            </a:r>
            <a:r>
              <a:rPr lang="en-US" sz="2000" dirty="0" smtClean="0"/>
              <a:t>Students will work on missing assignments.</a:t>
            </a:r>
            <a:endParaRPr lang="en-US" sz="2000" dirty="0" smtClean="0">
              <a:solidFill>
                <a:srgbClr val="FFFF00"/>
              </a:solidFill>
            </a:endParaRPr>
          </a:p>
          <a:p>
            <a:endParaRPr lang="en-US" sz="2000" dirty="0" smtClean="0"/>
          </a:p>
          <a:p>
            <a:r>
              <a:rPr lang="en-US" sz="2000" dirty="0" smtClean="0">
                <a:solidFill>
                  <a:srgbClr val="002060"/>
                </a:solidFill>
              </a:rPr>
              <a:t>Closing: </a:t>
            </a:r>
            <a:endParaRPr lang="en-US" sz="2000" dirty="0" smtClean="0"/>
          </a:p>
          <a:p>
            <a:endParaRPr lang="en-US" sz="2400" dirty="0"/>
          </a:p>
          <a:p>
            <a:r>
              <a:rPr lang="en-US" sz="2400" dirty="0" smtClean="0">
                <a:solidFill>
                  <a:srgbClr val="002060"/>
                </a:solidFill>
              </a:rPr>
              <a:t>Reminders</a:t>
            </a:r>
            <a:r>
              <a:rPr lang="en-US" sz="2400" dirty="0" smtClean="0">
                <a:solidFill>
                  <a:srgbClr val="002060"/>
                </a:solidFill>
              </a:rPr>
              <a:t>:</a:t>
            </a:r>
            <a:endParaRPr lang="en-US" sz="2400" dirty="0" smtClean="0"/>
          </a:p>
          <a:p>
            <a:endParaRPr lang="en-US" dirty="0"/>
          </a:p>
        </p:txBody>
      </p:sp>
      <p:sp>
        <p:nvSpPr>
          <p:cNvPr id="8" name="TextBox 7"/>
          <p:cNvSpPr txBox="1"/>
          <p:nvPr/>
        </p:nvSpPr>
        <p:spPr>
          <a:xfrm>
            <a:off x="609600" y="228600"/>
            <a:ext cx="5943600" cy="523220"/>
          </a:xfrm>
          <a:prstGeom prst="rect">
            <a:avLst/>
          </a:prstGeom>
          <a:noFill/>
        </p:spPr>
        <p:txBody>
          <a:bodyPr wrap="square" rtlCol="0">
            <a:spAutoFit/>
          </a:bodyPr>
          <a:lstStyle/>
          <a:p>
            <a:r>
              <a:rPr lang="en-US" sz="2800" dirty="0" smtClean="0">
                <a:latin typeface="Book Antiqua" pitchFamily="18" charset="0"/>
              </a:rPr>
              <a:t>Monday, December </a:t>
            </a:r>
            <a:r>
              <a:rPr lang="en-US" sz="2800" dirty="0" smtClean="0">
                <a:latin typeface="Book Antiqua" pitchFamily="18" charset="0"/>
              </a:rPr>
              <a:t>19</a:t>
            </a:r>
            <a:endParaRPr lang="en-US" sz="2800" dirty="0">
              <a:latin typeface="Book Antiqua"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8600" y="990600"/>
            <a:ext cx="8458200" cy="4185761"/>
          </a:xfrm>
          <a:prstGeom prst="rect">
            <a:avLst/>
          </a:prstGeom>
          <a:noFill/>
        </p:spPr>
        <p:txBody>
          <a:bodyPr wrap="square" rtlCol="0">
            <a:spAutoFit/>
          </a:bodyPr>
          <a:lstStyle/>
          <a:p>
            <a:r>
              <a:rPr lang="en-US" sz="2000" dirty="0" smtClean="0">
                <a:solidFill>
                  <a:srgbClr val="002060"/>
                </a:solidFill>
              </a:rPr>
              <a:t>Standard:    </a:t>
            </a:r>
            <a:endParaRPr lang="en-US" sz="2000" dirty="0" smtClean="0"/>
          </a:p>
          <a:p>
            <a:r>
              <a:rPr lang="en-US" sz="2000" dirty="0" smtClean="0">
                <a:solidFill>
                  <a:srgbClr val="002060"/>
                </a:solidFill>
              </a:rPr>
              <a:t>  </a:t>
            </a:r>
            <a:endParaRPr lang="en-US" sz="2000" dirty="0" smtClean="0"/>
          </a:p>
          <a:p>
            <a:endParaRPr lang="en-US" sz="2000" dirty="0" smtClean="0">
              <a:cs typeface="Arial" pitchFamily="34" charset="0"/>
            </a:endParaRPr>
          </a:p>
          <a:p>
            <a:r>
              <a:rPr lang="en-US" sz="2000" dirty="0" smtClean="0">
                <a:solidFill>
                  <a:srgbClr val="002060"/>
                </a:solidFill>
              </a:rPr>
              <a:t>Learning Target: </a:t>
            </a:r>
            <a:endParaRPr lang="en-US" sz="2000" dirty="0" smtClean="0"/>
          </a:p>
          <a:p>
            <a:endParaRPr lang="en-US" sz="2000" dirty="0" smtClean="0"/>
          </a:p>
          <a:p>
            <a:r>
              <a:rPr lang="en-US" sz="2000" dirty="0" smtClean="0">
                <a:solidFill>
                  <a:srgbClr val="002060"/>
                </a:solidFill>
              </a:rPr>
              <a:t>Warm-up</a:t>
            </a:r>
            <a:r>
              <a:rPr lang="en-US" sz="2000" dirty="0" smtClean="0">
                <a:solidFill>
                  <a:srgbClr val="002060"/>
                </a:solidFill>
              </a:rPr>
              <a:t>:</a:t>
            </a:r>
            <a:endParaRPr lang="en-US" sz="2000" dirty="0" smtClean="0"/>
          </a:p>
          <a:p>
            <a:endParaRPr lang="en-US" sz="2000" dirty="0" smtClean="0"/>
          </a:p>
          <a:p>
            <a:r>
              <a:rPr lang="en-US" sz="2000" dirty="0" smtClean="0">
                <a:solidFill>
                  <a:srgbClr val="002060"/>
                </a:solidFill>
              </a:rPr>
              <a:t>Work Session: </a:t>
            </a:r>
            <a:r>
              <a:rPr lang="en-US" sz="2000" dirty="0" smtClean="0"/>
              <a:t>Students will work on missing assignments.</a:t>
            </a:r>
            <a:endParaRPr lang="en-US" sz="2000" dirty="0" smtClean="0">
              <a:solidFill>
                <a:srgbClr val="FFFF00"/>
              </a:solidFill>
            </a:endParaRPr>
          </a:p>
          <a:p>
            <a:endParaRPr lang="en-US" sz="2000" dirty="0" smtClean="0"/>
          </a:p>
          <a:p>
            <a:r>
              <a:rPr lang="en-US" sz="2000" dirty="0" smtClean="0">
                <a:solidFill>
                  <a:srgbClr val="002060"/>
                </a:solidFill>
              </a:rPr>
              <a:t>Closing: </a:t>
            </a:r>
            <a:endParaRPr lang="en-US" sz="2000" dirty="0" smtClean="0"/>
          </a:p>
          <a:p>
            <a:endParaRPr lang="en-US" sz="2400" dirty="0"/>
          </a:p>
          <a:p>
            <a:r>
              <a:rPr lang="en-US" sz="2400" dirty="0" smtClean="0">
                <a:solidFill>
                  <a:srgbClr val="002060"/>
                </a:solidFill>
              </a:rPr>
              <a:t>Reminders</a:t>
            </a:r>
            <a:r>
              <a:rPr lang="en-US" sz="2400" dirty="0" smtClean="0">
                <a:solidFill>
                  <a:srgbClr val="002060"/>
                </a:solidFill>
              </a:rPr>
              <a:t>:</a:t>
            </a:r>
            <a:endParaRPr lang="en-US" sz="2400" dirty="0" smtClean="0"/>
          </a:p>
          <a:p>
            <a:endParaRPr lang="en-US" dirty="0"/>
          </a:p>
        </p:txBody>
      </p:sp>
      <p:sp>
        <p:nvSpPr>
          <p:cNvPr id="8" name="TextBox 7"/>
          <p:cNvSpPr txBox="1"/>
          <p:nvPr/>
        </p:nvSpPr>
        <p:spPr>
          <a:xfrm>
            <a:off x="609600" y="228600"/>
            <a:ext cx="5943600" cy="523220"/>
          </a:xfrm>
          <a:prstGeom prst="rect">
            <a:avLst/>
          </a:prstGeom>
          <a:noFill/>
        </p:spPr>
        <p:txBody>
          <a:bodyPr wrap="square" rtlCol="0">
            <a:spAutoFit/>
          </a:bodyPr>
          <a:lstStyle/>
          <a:p>
            <a:r>
              <a:rPr lang="en-US" sz="2800" dirty="0" smtClean="0">
                <a:latin typeface="Book Antiqua" pitchFamily="18" charset="0"/>
              </a:rPr>
              <a:t>Tues</a:t>
            </a:r>
            <a:r>
              <a:rPr lang="en-US" sz="2800" dirty="0" smtClean="0">
                <a:latin typeface="Book Antiqua" pitchFamily="18" charset="0"/>
              </a:rPr>
              <a:t>day</a:t>
            </a:r>
            <a:r>
              <a:rPr lang="en-US" sz="2800" dirty="0" smtClean="0">
                <a:latin typeface="Book Antiqua" pitchFamily="18" charset="0"/>
              </a:rPr>
              <a:t>, December </a:t>
            </a:r>
            <a:r>
              <a:rPr lang="en-US" sz="2800" dirty="0" smtClean="0">
                <a:latin typeface="Book Antiqua" pitchFamily="18" charset="0"/>
              </a:rPr>
              <a:t>20</a:t>
            </a:r>
            <a:endParaRPr lang="en-US" sz="2800" dirty="0">
              <a:latin typeface="Book Antiqua"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838200"/>
            <a:ext cx="7315200" cy="1446550"/>
          </a:xfrm>
          <a:prstGeom prst="rect">
            <a:avLst/>
          </a:prstGeom>
          <a:noFill/>
        </p:spPr>
        <p:txBody>
          <a:bodyPr wrap="square" rtlCol="0">
            <a:spAutoFit/>
          </a:bodyPr>
          <a:lstStyle/>
          <a:p>
            <a:r>
              <a:rPr lang="en-US" sz="4400" dirty="0" smtClean="0"/>
              <a:t>Students will have 15 minutes of Homework each evening.</a:t>
            </a:r>
            <a:endParaRPr lang="en-US" sz="4400" dirty="0"/>
          </a:p>
        </p:txBody>
      </p:sp>
      <p:pic>
        <p:nvPicPr>
          <p:cNvPr id="3" name="Picture 2" descr="15-minutes-clock-icon-fifteen-minute-symbol-vector-20283818.jpg"/>
          <p:cNvPicPr>
            <a:picLocks noChangeAspect="1"/>
          </p:cNvPicPr>
          <p:nvPr/>
        </p:nvPicPr>
        <p:blipFill>
          <a:blip r:embed="rId3" cstate="print"/>
          <a:srcRect b="15686"/>
          <a:stretch>
            <a:fillRect/>
          </a:stretch>
        </p:blipFill>
        <p:spPr>
          <a:xfrm>
            <a:off x="990600" y="2971800"/>
            <a:ext cx="2474234" cy="2253009"/>
          </a:xfrm>
          <a:prstGeom prst="rect">
            <a:avLst/>
          </a:prstGeom>
        </p:spPr>
      </p:pic>
      <p:sp>
        <p:nvSpPr>
          <p:cNvPr id="4" name="TextBox 3"/>
          <p:cNvSpPr txBox="1"/>
          <p:nvPr/>
        </p:nvSpPr>
        <p:spPr>
          <a:xfrm>
            <a:off x="3962400" y="2819400"/>
            <a:ext cx="4191000" cy="3139321"/>
          </a:xfrm>
          <a:prstGeom prst="rect">
            <a:avLst/>
          </a:prstGeom>
          <a:noFill/>
        </p:spPr>
        <p:txBody>
          <a:bodyPr wrap="square" rtlCol="0">
            <a:spAutoFit/>
          </a:bodyPr>
          <a:lstStyle/>
          <a:p>
            <a:r>
              <a:rPr lang="en-US" dirty="0" smtClean="0"/>
              <a:t>4 Squares  (usually a drawing)</a:t>
            </a:r>
          </a:p>
          <a:p>
            <a:endParaRPr lang="en-US" dirty="0" smtClean="0"/>
          </a:p>
          <a:p>
            <a:r>
              <a:rPr lang="en-US" dirty="0" smtClean="0"/>
              <a:t>Rock Cycle Puzzle</a:t>
            </a:r>
          </a:p>
          <a:p>
            <a:endParaRPr lang="en-US" dirty="0" smtClean="0"/>
          </a:p>
          <a:p>
            <a:r>
              <a:rPr lang="en-US" dirty="0" smtClean="0"/>
              <a:t>Workbook Pages</a:t>
            </a:r>
          </a:p>
          <a:p>
            <a:endParaRPr lang="en-US" dirty="0" smtClean="0"/>
          </a:p>
          <a:p>
            <a:r>
              <a:rPr lang="en-US" dirty="0" err="1" smtClean="0"/>
              <a:t>Powerpoint</a:t>
            </a:r>
            <a:r>
              <a:rPr lang="en-US" dirty="0" smtClean="0"/>
              <a:t> Study Guides</a:t>
            </a:r>
          </a:p>
          <a:p>
            <a:endParaRPr lang="en-US" dirty="0" smtClean="0"/>
          </a:p>
          <a:p>
            <a:r>
              <a:rPr lang="en-US" dirty="0" smtClean="0"/>
              <a:t>Study Notes or Study Guides</a:t>
            </a:r>
          </a:p>
          <a:p>
            <a:endParaRPr lang="en-US" dirty="0" smtClean="0"/>
          </a:p>
          <a:p>
            <a:r>
              <a:rPr lang="en-US" dirty="0" smtClean="0"/>
              <a:t>Watch Videos from Week at a Glance</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533400"/>
            <a:ext cx="6858000" cy="646331"/>
          </a:xfrm>
          <a:prstGeom prst="rect">
            <a:avLst/>
          </a:prstGeom>
          <a:noFill/>
        </p:spPr>
        <p:txBody>
          <a:bodyPr wrap="square" rtlCol="0">
            <a:spAutoFit/>
          </a:bodyPr>
          <a:lstStyle/>
          <a:p>
            <a:pPr algn="ctr"/>
            <a:r>
              <a:rPr lang="en-US" sz="3600" b="1" dirty="0" smtClean="0">
                <a:latin typeface="Century Gothic" pitchFamily="34" charset="0"/>
              </a:rPr>
              <a:t>Resources </a:t>
            </a:r>
            <a:endParaRPr lang="en-US" sz="3600" b="1" dirty="0">
              <a:latin typeface="Century Gothic" pitchFamily="34" charset="0"/>
            </a:endParaRPr>
          </a:p>
        </p:txBody>
      </p:sp>
      <p:sp>
        <p:nvSpPr>
          <p:cNvPr id="33793" name="Rectangle 1"/>
          <p:cNvSpPr>
            <a:spLocks noChangeArrowheads="1"/>
          </p:cNvSpPr>
          <p:nvPr/>
        </p:nvSpPr>
        <p:spPr bwMode="auto">
          <a:xfrm>
            <a:off x="0" y="0"/>
            <a:ext cx="5715000" cy="0"/>
          </a:xfrm>
          <a:prstGeom prst="rect">
            <a:avLst/>
          </a:prstGeom>
          <a:solidFill>
            <a:srgbClr val="F9F9F9"/>
          </a:solid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EEEEEE"/>
                </a:solidFill>
                <a:effectLst/>
                <a:latin typeface="YouTube Noto"/>
                <a:cs typeface="Arial" pitchFamily="34" charset="0"/>
              </a:rPr>
              <a:t/>
            </a:r>
            <a:br>
              <a:rPr kumimoji="0" lang="en-US" sz="800" b="0" i="0" u="none" strike="noStrike" cap="none" normalizeH="0" baseline="0" smtClean="0">
                <a:ln>
                  <a:noFill/>
                </a:ln>
                <a:solidFill>
                  <a:srgbClr val="EEEEEE"/>
                </a:solidFill>
                <a:effectLst/>
                <a:latin typeface="YouTube Noto"/>
                <a:cs typeface="Arial" pitchFamily="34" charset="0"/>
              </a:rPr>
            </a:br>
            <a:endParaRPr kumimoji="0" lang="en-US" sz="800" b="0" i="0" u="none" strike="noStrike" cap="none" normalizeH="0" baseline="0" smtClean="0">
              <a:ln>
                <a:noFill/>
              </a:ln>
              <a:solidFill>
                <a:srgbClr val="EEEEEE"/>
              </a:solidFill>
              <a:effectLst/>
              <a:latin typeface="YouTube Noto"/>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3794" name="Rectangle 2"/>
          <p:cNvSpPr>
            <a:spLocks noChangeArrowheads="1"/>
          </p:cNvSpPr>
          <p:nvPr/>
        </p:nvSpPr>
        <p:spPr bwMode="auto">
          <a:xfrm>
            <a:off x="0" y="0"/>
            <a:ext cx="5500688" cy="0"/>
          </a:xfrm>
          <a:prstGeom prst="rect">
            <a:avLst/>
          </a:prstGeom>
          <a:solidFill>
            <a:srgbClr val="F9F9F9"/>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3796" name="Rectangle 4"/>
          <p:cNvSpPr>
            <a:spLocks noChangeArrowheads="1"/>
          </p:cNvSpPr>
          <p:nvPr/>
        </p:nvSpPr>
        <p:spPr bwMode="auto">
          <a:xfrm>
            <a:off x="0" y="0"/>
            <a:ext cx="5715000" cy="0"/>
          </a:xfrm>
          <a:prstGeom prst="rect">
            <a:avLst/>
          </a:prstGeom>
          <a:solidFill>
            <a:srgbClr val="F9F9F9"/>
          </a:solid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EEEEEE"/>
                </a:solidFill>
                <a:effectLst/>
                <a:latin typeface="YouTube Noto"/>
                <a:cs typeface="Arial" pitchFamily="34" charset="0"/>
              </a:rPr>
              <a:t/>
            </a:r>
            <a:br>
              <a:rPr kumimoji="0" lang="en-US" sz="800" b="0" i="0" u="none" strike="noStrike" cap="none" normalizeH="0" baseline="0" smtClean="0">
                <a:ln>
                  <a:noFill/>
                </a:ln>
                <a:solidFill>
                  <a:srgbClr val="EEEEEE"/>
                </a:solidFill>
                <a:effectLst/>
                <a:latin typeface="YouTube Noto"/>
                <a:cs typeface="Arial" pitchFamily="34" charset="0"/>
              </a:rPr>
            </a:br>
            <a:endParaRPr kumimoji="0" lang="en-US" sz="800" b="0" i="0" u="none" strike="noStrike" cap="none" normalizeH="0" baseline="0" smtClean="0">
              <a:ln>
                <a:noFill/>
              </a:ln>
              <a:solidFill>
                <a:srgbClr val="EEEEEE"/>
              </a:solidFill>
              <a:effectLst/>
              <a:latin typeface="YouTube Noto"/>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3797" name="Rectangle 5"/>
          <p:cNvSpPr>
            <a:spLocks noChangeArrowheads="1"/>
          </p:cNvSpPr>
          <p:nvPr/>
        </p:nvSpPr>
        <p:spPr bwMode="auto">
          <a:xfrm>
            <a:off x="0" y="0"/>
            <a:ext cx="5715000" cy="0"/>
          </a:xfrm>
          <a:prstGeom prst="rect">
            <a:avLst/>
          </a:prstGeom>
          <a:solidFill>
            <a:srgbClr val="F9F9F9"/>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3798" name="Rectangle 6"/>
          <p:cNvSpPr>
            <a:spLocks noChangeArrowheads="1"/>
          </p:cNvSpPr>
          <p:nvPr/>
        </p:nvSpPr>
        <p:spPr bwMode="auto">
          <a:xfrm>
            <a:off x="0" y="0"/>
            <a:ext cx="9144000" cy="0"/>
          </a:xfrm>
          <a:prstGeom prst="rect">
            <a:avLst/>
          </a:prstGeom>
          <a:solidFill>
            <a:srgbClr val="F9F9F9"/>
          </a:solidFill>
          <a:ln w="9525">
            <a:noFill/>
            <a:miter lim="800000"/>
            <a:headEnd/>
            <a:tailEnd/>
          </a:ln>
          <a:effectLst/>
        </p:spPr>
        <p:txBody>
          <a:bodyPr vert="horz" wrap="square" lIns="91440" tIns="36501"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3799" name="Rectangle 7"/>
          <p:cNvSpPr>
            <a:spLocks noChangeArrowheads="1"/>
          </p:cNvSpPr>
          <p:nvPr/>
        </p:nvSpPr>
        <p:spPr bwMode="auto">
          <a:xfrm>
            <a:off x="0" y="0"/>
            <a:ext cx="9144000" cy="0"/>
          </a:xfrm>
          <a:prstGeom prst="rect">
            <a:avLst/>
          </a:prstGeom>
          <a:solidFill>
            <a:srgbClr val="F9F9F9"/>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3800" name="Rectangle 8"/>
          <p:cNvSpPr>
            <a:spLocks noChangeArrowheads="1"/>
          </p:cNvSpPr>
          <p:nvPr/>
        </p:nvSpPr>
        <p:spPr bwMode="auto">
          <a:xfrm>
            <a:off x="0" y="0"/>
            <a:ext cx="5500688" cy="0"/>
          </a:xfrm>
          <a:prstGeom prst="rect">
            <a:avLst/>
          </a:prstGeom>
          <a:solidFill>
            <a:srgbClr val="F9F9F9"/>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3802" name="Rectangle 10"/>
          <p:cNvSpPr>
            <a:spLocks noChangeArrowheads="1"/>
          </p:cNvSpPr>
          <p:nvPr/>
        </p:nvSpPr>
        <p:spPr bwMode="auto">
          <a:xfrm>
            <a:off x="0" y="0"/>
            <a:ext cx="5715000" cy="0"/>
          </a:xfrm>
          <a:prstGeom prst="rect">
            <a:avLst/>
          </a:prstGeom>
          <a:solidFill>
            <a:srgbClr val="F9F9F9"/>
          </a:solid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EEEEEE"/>
                </a:solidFill>
                <a:effectLst/>
                <a:latin typeface="YouTube Noto"/>
                <a:cs typeface="Arial" pitchFamily="34" charset="0"/>
              </a:rPr>
              <a:t/>
            </a:r>
            <a:br>
              <a:rPr kumimoji="0" lang="en-US" sz="800" b="0" i="0" u="none" strike="noStrike" cap="none" normalizeH="0" baseline="0" smtClean="0">
                <a:ln>
                  <a:noFill/>
                </a:ln>
                <a:solidFill>
                  <a:srgbClr val="EEEEEE"/>
                </a:solidFill>
                <a:effectLst/>
                <a:latin typeface="YouTube Noto"/>
                <a:cs typeface="Arial" pitchFamily="34" charset="0"/>
              </a:rPr>
            </a:br>
            <a:endParaRPr kumimoji="0" lang="en-US" sz="800" b="0" i="0" u="none" strike="noStrike" cap="none" normalizeH="0" baseline="0" smtClean="0">
              <a:ln>
                <a:noFill/>
              </a:ln>
              <a:solidFill>
                <a:srgbClr val="EEEEEE"/>
              </a:solidFill>
              <a:effectLst/>
              <a:latin typeface="YouTube Noto"/>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3803" name="Rectangle 11"/>
          <p:cNvSpPr>
            <a:spLocks noChangeArrowheads="1"/>
          </p:cNvSpPr>
          <p:nvPr/>
        </p:nvSpPr>
        <p:spPr bwMode="auto">
          <a:xfrm>
            <a:off x="0" y="0"/>
            <a:ext cx="5715000" cy="0"/>
          </a:xfrm>
          <a:prstGeom prst="rect">
            <a:avLst/>
          </a:prstGeom>
          <a:solidFill>
            <a:srgbClr val="F9F9F9"/>
          </a:solidFill>
          <a:ln w="9525">
            <a:noFill/>
            <a:miter lim="800000"/>
            <a:headEnd/>
            <a:tailEnd/>
          </a:ln>
          <a:effectLst/>
        </p:spPr>
        <p:txBody>
          <a:bodyPr vert="horz" wrap="square" lIns="91440" tIns="36501"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3804" name="Rectangle 12"/>
          <p:cNvSpPr>
            <a:spLocks noChangeArrowheads="1"/>
          </p:cNvSpPr>
          <p:nvPr/>
        </p:nvSpPr>
        <p:spPr bwMode="auto">
          <a:xfrm>
            <a:off x="0" y="0"/>
            <a:ext cx="9144000" cy="0"/>
          </a:xfrm>
          <a:prstGeom prst="rect">
            <a:avLst/>
          </a:prstGeom>
          <a:solidFill>
            <a:srgbClr val="F9F9F9"/>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3805" name="Rectangle 13"/>
          <p:cNvSpPr>
            <a:spLocks noChangeArrowheads="1"/>
          </p:cNvSpPr>
          <p:nvPr/>
        </p:nvSpPr>
        <p:spPr bwMode="auto">
          <a:xfrm>
            <a:off x="0" y="0"/>
            <a:ext cx="9144000" cy="0"/>
          </a:xfrm>
          <a:prstGeom prst="rect">
            <a:avLst/>
          </a:prstGeom>
          <a:solidFill>
            <a:srgbClr val="F9F9F9"/>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3806" name="Rectangle 14"/>
          <p:cNvSpPr>
            <a:spLocks noChangeArrowheads="1"/>
          </p:cNvSpPr>
          <p:nvPr/>
        </p:nvSpPr>
        <p:spPr bwMode="auto">
          <a:xfrm>
            <a:off x="0" y="0"/>
            <a:ext cx="9144000" cy="0"/>
          </a:xfrm>
          <a:prstGeom prst="rect">
            <a:avLst/>
          </a:prstGeom>
          <a:solidFill>
            <a:srgbClr val="F9F9F9"/>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3807" name="Rectangle 15"/>
          <p:cNvSpPr>
            <a:spLocks noChangeArrowheads="1"/>
          </p:cNvSpPr>
          <p:nvPr/>
        </p:nvSpPr>
        <p:spPr bwMode="auto">
          <a:xfrm>
            <a:off x="107950" y="0"/>
            <a:ext cx="5500688"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385" name="Rectangle 1"/>
          <p:cNvSpPr>
            <a:spLocks noChangeArrowheads="1"/>
          </p:cNvSpPr>
          <p:nvPr/>
        </p:nvSpPr>
        <p:spPr bwMode="auto">
          <a:xfrm>
            <a:off x="0" y="0"/>
            <a:ext cx="5715000" cy="0"/>
          </a:xfrm>
          <a:prstGeom prst="rect">
            <a:avLst/>
          </a:prstGeom>
          <a:solidFill>
            <a:srgbClr val="F9F9F9"/>
          </a:solid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EEEEEE"/>
                </a:solidFill>
                <a:effectLst/>
                <a:latin typeface="YouTube Noto"/>
                <a:cs typeface="Arial" pitchFamily="34" charset="0"/>
              </a:rPr>
              <a:t/>
            </a:r>
            <a:br>
              <a:rPr kumimoji="0" lang="en-US" sz="800" b="0" i="0" u="none" strike="noStrike" cap="none" normalizeH="0" baseline="0" smtClean="0">
                <a:ln>
                  <a:noFill/>
                </a:ln>
                <a:solidFill>
                  <a:srgbClr val="EEEEEE"/>
                </a:solidFill>
                <a:effectLst/>
                <a:latin typeface="YouTube Noto"/>
                <a:cs typeface="Arial" pitchFamily="34" charset="0"/>
              </a:rPr>
            </a:br>
            <a:endParaRPr kumimoji="0" lang="en-US" sz="800" b="0" i="0" u="none" strike="noStrike" cap="none" normalizeH="0" baseline="0" smtClean="0">
              <a:ln>
                <a:noFill/>
              </a:ln>
              <a:solidFill>
                <a:srgbClr val="EEEEEE"/>
              </a:solidFill>
              <a:effectLst/>
              <a:latin typeface="YouTube Noto"/>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386" name="Rectangle 2"/>
          <p:cNvSpPr>
            <a:spLocks noChangeArrowheads="1"/>
          </p:cNvSpPr>
          <p:nvPr/>
        </p:nvSpPr>
        <p:spPr bwMode="auto">
          <a:xfrm>
            <a:off x="0" y="0"/>
            <a:ext cx="5500688" cy="0"/>
          </a:xfrm>
          <a:prstGeom prst="rect">
            <a:avLst/>
          </a:prstGeom>
          <a:solidFill>
            <a:srgbClr val="F9F9F9"/>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 name="Rectangle 17"/>
          <p:cNvSpPr/>
          <p:nvPr/>
        </p:nvSpPr>
        <p:spPr>
          <a:xfrm>
            <a:off x="1295400" y="1676400"/>
            <a:ext cx="4231736" cy="369332"/>
          </a:xfrm>
          <a:prstGeom prst="rect">
            <a:avLst/>
          </a:prstGeom>
        </p:spPr>
        <p:txBody>
          <a:bodyPr wrap="none">
            <a:spAutoFit/>
          </a:bodyPr>
          <a:lstStyle/>
          <a:p>
            <a:r>
              <a:rPr lang="en-US" dirty="0" smtClean="0">
                <a:hlinkClick r:id="rId3"/>
              </a:rPr>
              <a:t>https://oceantoday.noaa.gov/watercycle/</a:t>
            </a:r>
            <a:endParaRPr lang="en-US" dirty="0"/>
          </a:p>
        </p:txBody>
      </p:sp>
      <p:sp>
        <p:nvSpPr>
          <p:cNvPr id="19" name="Rectangle 18"/>
          <p:cNvSpPr/>
          <p:nvPr/>
        </p:nvSpPr>
        <p:spPr>
          <a:xfrm>
            <a:off x="1295400" y="2743200"/>
            <a:ext cx="6172200" cy="369332"/>
          </a:xfrm>
          <a:prstGeom prst="rect">
            <a:avLst/>
          </a:prstGeom>
        </p:spPr>
        <p:txBody>
          <a:bodyPr wrap="square">
            <a:spAutoFit/>
          </a:bodyPr>
          <a:lstStyle/>
          <a:p>
            <a:r>
              <a:rPr lang="en-US" dirty="0" smtClean="0">
                <a:hlinkClick r:id="rId4"/>
              </a:rPr>
              <a:t>https://www.geographyrealm.com/water-earth/</a:t>
            </a:r>
            <a:endParaRPr lang="en-US" dirty="0"/>
          </a:p>
        </p:txBody>
      </p:sp>
      <p:sp>
        <p:nvSpPr>
          <p:cNvPr id="20" name="Rectangle 19"/>
          <p:cNvSpPr/>
          <p:nvPr/>
        </p:nvSpPr>
        <p:spPr>
          <a:xfrm>
            <a:off x="1371600" y="3657600"/>
            <a:ext cx="7010400" cy="369332"/>
          </a:xfrm>
          <a:prstGeom prst="rect">
            <a:avLst/>
          </a:prstGeom>
        </p:spPr>
        <p:txBody>
          <a:bodyPr wrap="square">
            <a:spAutoFit/>
          </a:bodyPr>
          <a:lstStyle/>
          <a:p>
            <a:r>
              <a:rPr lang="en-US" dirty="0" smtClean="0">
                <a:hlinkClick r:id="rId5"/>
              </a:rPr>
              <a:t>https://www.youtube.com/watch?v=QcteL7-0-74</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457200"/>
            <a:ext cx="8686800" cy="5355312"/>
          </a:xfrm>
          <a:prstGeom prst="rect">
            <a:avLst/>
          </a:prstGeom>
        </p:spPr>
        <p:txBody>
          <a:bodyPr wrap="square">
            <a:spAutoFit/>
          </a:bodyPr>
          <a:lstStyle/>
          <a:p>
            <a:r>
              <a:rPr lang="en-US" b="1" dirty="0" smtClean="0">
                <a:solidFill>
                  <a:srgbClr val="002060"/>
                </a:solidFill>
              </a:rPr>
              <a:t>S6E3. Obtain, evaluate, and communicate information to recognize the significant role of water in Earth processes. </a:t>
            </a:r>
          </a:p>
          <a:p>
            <a:endParaRPr lang="en-US" dirty="0" smtClean="0">
              <a:solidFill>
                <a:srgbClr val="002060"/>
              </a:solidFill>
            </a:endParaRPr>
          </a:p>
          <a:p>
            <a:r>
              <a:rPr lang="en-US" dirty="0" smtClean="0">
                <a:solidFill>
                  <a:srgbClr val="002060"/>
                </a:solidFill>
              </a:rPr>
              <a:t>a. Ask questions to determine where water is located on Earth’s surface (oceans, rivers, lakes, swamps, groundwater, aquifers, and ice) and communicate the relative proportion of water at each location. </a:t>
            </a:r>
          </a:p>
          <a:p>
            <a:endParaRPr lang="en-US" dirty="0" smtClean="0">
              <a:solidFill>
                <a:srgbClr val="002060"/>
              </a:solidFill>
            </a:endParaRPr>
          </a:p>
          <a:p>
            <a:r>
              <a:rPr lang="en-US" dirty="0" smtClean="0">
                <a:solidFill>
                  <a:srgbClr val="002060"/>
                </a:solidFill>
              </a:rPr>
              <a:t>b. Plan and carry out an investigation to illustrate the role of the sun’s energy in atmospheric conditions that lead to the cycling of water. </a:t>
            </a:r>
          </a:p>
          <a:p>
            <a:endParaRPr lang="en-US" dirty="0" smtClean="0">
              <a:solidFill>
                <a:srgbClr val="002060"/>
              </a:solidFill>
            </a:endParaRPr>
          </a:p>
          <a:p>
            <a:r>
              <a:rPr lang="en-US" dirty="0" smtClean="0">
                <a:solidFill>
                  <a:srgbClr val="002060"/>
                </a:solidFill>
              </a:rPr>
              <a:t>(</a:t>
            </a:r>
            <a:r>
              <a:rPr lang="en-US" i="1" dirty="0" smtClean="0">
                <a:solidFill>
                  <a:srgbClr val="002060"/>
                </a:solidFill>
              </a:rPr>
              <a:t>Clarification statement: The water cycle should include evaporation, condensation, precipitation, transpiration, infiltration, groundwater, and runoff.)</a:t>
            </a:r>
            <a:endParaRPr lang="en-US" b="1" i="1" dirty="0" smtClean="0">
              <a:solidFill>
                <a:srgbClr val="002060"/>
              </a:solidFill>
            </a:endParaRPr>
          </a:p>
          <a:p>
            <a:endParaRPr lang="en-US" dirty="0" smtClean="0">
              <a:solidFill>
                <a:srgbClr val="002060"/>
              </a:solidFill>
            </a:endParaRPr>
          </a:p>
          <a:p>
            <a:endParaRPr lang="en-US" dirty="0" smtClean="0">
              <a:solidFill>
                <a:srgbClr val="002060"/>
              </a:solidFill>
            </a:endParaRPr>
          </a:p>
          <a:p>
            <a:r>
              <a:rPr lang="en-US" dirty="0" smtClean="0">
                <a:solidFill>
                  <a:srgbClr val="002060"/>
                </a:solidFill>
              </a:rPr>
              <a:t>c. Ask questions to identify and communicate, using graphs and maps, the composition, location, and subsurface topography of the world’s oceans. </a:t>
            </a:r>
          </a:p>
          <a:p>
            <a:endParaRPr lang="en-US" dirty="0" smtClean="0">
              <a:solidFill>
                <a:srgbClr val="002060"/>
              </a:solidFill>
            </a:endParaRPr>
          </a:p>
          <a:p>
            <a:r>
              <a:rPr lang="en-US" dirty="0" smtClean="0">
                <a:solidFill>
                  <a:srgbClr val="002060"/>
                </a:solidFill>
              </a:rPr>
              <a:t>d. Analyze and interpret data to create graphic representations of the causes and effects of waves, currents, and tides in Earth’s systems.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descr="https://encrypted-tbn0.gstatic.com/images?q=tbn:ANd9GcT2jUKHFJIIcgHMdLaR4yC9obOukuf51BLfZGktdLokjqdxDbs-KhyYtpLcnQ&amp;s"/>
          <p:cNvPicPr>
            <a:picLocks noChangeAspect="1" noChangeArrowheads="1"/>
          </p:cNvPicPr>
          <p:nvPr/>
        </p:nvPicPr>
        <p:blipFill>
          <a:blip r:embed="rId3" cstate="print"/>
          <a:srcRect/>
          <a:stretch>
            <a:fillRect/>
          </a:stretch>
        </p:blipFill>
        <p:spPr bwMode="auto">
          <a:xfrm>
            <a:off x="533400" y="762000"/>
            <a:ext cx="3654425" cy="2436286"/>
          </a:xfrm>
          <a:prstGeom prst="rect">
            <a:avLst/>
          </a:prstGeom>
          <a:ln>
            <a:noFill/>
          </a:ln>
          <a:effectLst>
            <a:softEdge rad="112500"/>
          </a:effectLst>
        </p:spPr>
      </p:pic>
      <p:pic>
        <p:nvPicPr>
          <p:cNvPr id="82948" name="Picture 4" descr="https://encrypted-tbn0.gstatic.com/images?q=tbn:ANd9GcSU-892hU8_yVUabuPfz12KHKQBj8gz66xCI2tFFAu7_KbD6fvJmdUQtIdvCQ&amp;s"/>
          <p:cNvPicPr>
            <a:picLocks noChangeAspect="1" noChangeArrowheads="1"/>
          </p:cNvPicPr>
          <p:nvPr/>
        </p:nvPicPr>
        <p:blipFill>
          <a:blip r:embed="rId4" cstate="print"/>
          <a:srcRect/>
          <a:stretch>
            <a:fillRect/>
          </a:stretch>
        </p:blipFill>
        <p:spPr bwMode="auto">
          <a:xfrm>
            <a:off x="4572000" y="3657600"/>
            <a:ext cx="4187825" cy="2766035"/>
          </a:xfrm>
          <a:prstGeom prst="rect">
            <a:avLst/>
          </a:prstGeom>
          <a:ln>
            <a:noFill/>
          </a:ln>
          <a:effectLst>
            <a:softEdge rad="112500"/>
          </a:effectLst>
        </p:spPr>
      </p:pic>
      <p:sp>
        <p:nvSpPr>
          <p:cNvPr id="82950" name="AutoShape 6" descr="Wav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 name="Rectangle 4"/>
          <p:cNvSpPr/>
          <p:nvPr/>
        </p:nvSpPr>
        <p:spPr>
          <a:xfrm>
            <a:off x="4648200" y="1143000"/>
            <a:ext cx="3574889" cy="144655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8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Ocean</a:t>
            </a:r>
            <a:endParaRPr lang="en-US" sz="88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6" name="Rectangle 5"/>
          <p:cNvSpPr/>
          <p:nvPr/>
        </p:nvSpPr>
        <p:spPr>
          <a:xfrm>
            <a:off x="457200" y="3733800"/>
            <a:ext cx="3053785" cy="2585323"/>
          </a:xfrm>
          <a:prstGeom prst="rect">
            <a:avLst/>
          </a:prstGeom>
          <a:noFill/>
        </p:spPr>
        <p:txBody>
          <a:bodyPr wrap="none" lIns="91440" tIns="45720" rIns="91440" bIns="45720">
            <a:spAutoFit/>
          </a:bodyPr>
          <a:lstStyle/>
          <a:p>
            <a:pPr algn="ctr"/>
            <a:r>
              <a:rPr lang="en-US"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Waves</a:t>
            </a:r>
          </a:p>
          <a:p>
            <a:pPr algn="ctr"/>
            <a:r>
              <a:rPr lang="en-US"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Tides</a:t>
            </a:r>
          </a:p>
          <a:p>
            <a:pPr algn="ctr"/>
            <a:r>
              <a:rPr lang="en-US"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Currents</a:t>
            </a:r>
            <a:endParaRPr lang="en-U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457200"/>
            <a:ext cx="7467600" cy="923330"/>
          </a:xfrm>
          <a:prstGeom prst="rect">
            <a:avLst/>
          </a:prstGeom>
          <a:noFill/>
        </p:spPr>
        <p:txBody>
          <a:bodyPr wrap="square" rtlCol="0">
            <a:spAutoFit/>
          </a:bodyPr>
          <a:lstStyle/>
          <a:p>
            <a:r>
              <a:rPr lang="en-US" sz="5400" dirty="0" smtClean="0"/>
              <a:t>Homework for Science</a:t>
            </a:r>
            <a:endParaRPr lang="en-US" sz="5400" dirty="0"/>
          </a:p>
        </p:txBody>
      </p:sp>
      <p:sp>
        <p:nvSpPr>
          <p:cNvPr id="3" name="TextBox 2"/>
          <p:cNvSpPr txBox="1"/>
          <p:nvPr/>
        </p:nvSpPr>
        <p:spPr>
          <a:xfrm>
            <a:off x="457200" y="1524000"/>
            <a:ext cx="8382000" cy="1569660"/>
          </a:xfrm>
          <a:prstGeom prst="rect">
            <a:avLst/>
          </a:prstGeom>
          <a:noFill/>
        </p:spPr>
        <p:txBody>
          <a:bodyPr wrap="square" rtlCol="0">
            <a:spAutoFit/>
          </a:bodyPr>
          <a:lstStyle/>
          <a:p>
            <a:r>
              <a:rPr lang="en-US" sz="2400" dirty="0" smtClean="0">
                <a:solidFill>
                  <a:srgbClr val="002060"/>
                </a:solidFill>
              </a:rPr>
              <a:t>Monday</a:t>
            </a:r>
            <a:r>
              <a:rPr lang="en-US" sz="2400" dirty="0" smtClean="0">
                <a:solidFill>
                  <a:srgbClr val="002060"/>
                </a:solidFill>
              </a:rPr>
              <a:t>:</a:t>
            </a:r>
            <a:endParaRPr lang="en-US" sz="2400" dirty="0" smtClean="0">
              <a:solidFill>
                <a:srgbClr val="002060"/>
              </a:solidFill>
            </a:endParaRPr>
          </a:p>
          <a:p>
            <a:r>
              <a:rPr lang="en-US" sz="2400" dirty="0" smtClean="0">
                <a:solidFill>
                  <a:srgbClr val="002060"/>
                </a:solidFill>
              </a:rPr>
              <a:t>Tuesday:  </a:t>
            </a:r>
          </a:p>
          <a:p>
            <a:r>
              <a:rPr lang="en-US" sz="2400" dirty="0" smtClean="0">
                <a:solidFill>
                  <a:srgbClr val="002060"/>
                </a:solidFill>
              </a:rPr>
              <a:t>Wednesday:  </a:t>
            </a:r>
          </a:p>
          <a:p>
            <a:r>
              <a:rPr lang="en-US" sz="2400" dirty="0" smtClean="0">
                <a:solidFill>
                  <a:srgbClr val="002060"/>
                </a:solidFill>
              </a:rPr>
              <a:t>Thursday</a:t>
            </a:r>
            <a:r>
              <a:rPr lang="en-US" sz="2400" dirty="0" smtClean="0">
                <a:solidFill>
                  <a:srgbClr val="002060"/>
                </a:solidFill>
              </a:rPr>
              <a:t>:</a:t>
            </a:r>
            <a:endParaRPr lang="en-US" sz="2400" dirty="0">
              <a:solidFill>
                <a:schemeClr val="accent2">
                  <a:lumMod val="40000"/>
                  <a:lumOff val="60000"/>
                </a:schemeClr>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lt;p&gt;Fig. 1. Profile of a standing wave, or waves that do not appear to move forward or advance in position but instead they oscillate or vibrate in place.&lt;/p&gt;&lt;br /&gt;&#10;"/>
          <p:cNvPicPr>
            <a:picLocks noChangeAspect="1" noChangeArrowheads="1"/>
          </p:cNvPicPr>
          <p:nvPr/>
        </p:nvPicPr>
        <p:blipFill>
          <a:blip r:embed="rId3" cstate="print"/>
          <a:srcRect/>
          <a:stretch>
            <a:fillRect/>
          </a:stretch>
        </p:blipFill>
        <p:spPr bwMode="auto">
          <a:xfrm>
            <a:off x="609600" y="990600"/>
            <a:ext cx="8122920" cy="3962400"/>
          </a:xfrm>
          <a:prstGeom prst="rect">
            <a:avLst/>
          </a:prstGeom>
          <a:ln>
            <a:noFill/>
          </a:ln>
          <a:effectLst>
            <a:softEdge rad="112500"/>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wave"/>
          <p:cNvPicPr>
            <a:picLocks noChangeAspect="1" noChangeArrowheads="1"/>
          </p:cNvPicPr>
          <p:nvPr/>
        </p:nvPicPr>
        <p:blipFill>
          <a:blip r:embed="rId3" cstate="print"/>
          <a:srcRect/>
          <a:stretch>
            <a:fillRect/>
          </a:stretch>
        </p:blipFill>
        <p:spPr bwMode="auto">
          <a:xfrm>
            <a:off x="914400" y="609600"/>
            <a:ext cx="7239000" cy="5054138"/>
          </a:xfrm>
          <a:prstGeom prst="rect">
            <a:avLst/>
          </a:prstGeom>
          <a:ln>
            <a:noFill/>
          </a:ln>
          <a:effectLst>
            <a:softEdge rad="112500"/>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AutoShape 2" descr="https://media.nationalgeographic.org/assets/photos/315/1e1/3151e1d5-0177-4238-bcc9-8ffd67f15e42_c133-0-856-495_r380x260.jpg?2335ada326d2c78b3a4b256ee7a36984f3d24a54"/>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 name="Picture 2" descr="Ocean+currents+1.jpg"/>
          <p:cNvPicPr>
            <a:picLocks noChangeAspect="1"/>
          </p:cNvPicPr>
          <p:nvPr/>
        </p:nvPicPr>
        <p:blipFill>
          <a:blip r:embed="rId3" cstate="print"/>
          <a:stretch>
            <a:fillRect/>
          </a:stretch>
        </p:blipFill>
        <p:spPr>
          <a:xfrm>
            <a:off x="1295400" y="1219200"/>
            <a:ext cx="5867400" cy="3461766"/>
          </a:xfrm>
          <a:prstGeom prst="rect">
            <a:avLst/>
          </a:prstGeom>
        </p:spPr>
      </p:pic>
      <p:sp>
        <p:nvSpPr>
          <p:cNvPr id="4" name="Rectangle 3"/>
          <p:cNvSpPr/>
          <p:nvPr/>
        </p:nvSpPr>
        <p:spPr>
          <a:xfrm>
            <a:off x="685800" y="5029200"/>
            <a:ext cx="7543800" cy="1200329"/>
          </a:xfrm>
          <a:prstGeom prst="rect">
            <a:avLst/>
          </a:prstGeom>
        </p:spPr>
        <p:txBody>
          <a:bodyPr wrap="square">
            <a:spAutoFit/>
          </a:bodyPr>
          <a:lstStyle/>
          <a:p>
            <a:r>
              <a:rPr lang="en-US" dirty="0" smtClean="0"/>
              <a:t>Ocean currents can be caused by </a:t>
            </a:r>
            <a:r>
              <a:rPr lang="en-US" b="1" dirty="0" smtClean="0"/>
              <a:t>wind, density differences in water masses caused by temperature and salinity variations, gravity, and events such as earthquakes or storms</a:t>
            </a:r>
            <a:r>
              <a:rPr lang="en-US" dirty="0" smtClean="0"/>
              <a:t>. Currents are cohesive streams of seawater that circulate through the ocean.</a:t>
            </a:r>
            <a:endParaRPr lang="en-US" dirty="0"/>
          </a:p>
        </p:txBody>
      </p:sp>
      <p:sp>
        <p:nvSpPr>
          <p:cNvPr id="5" name="TextBox 4"/>
          <p:cNvSpPr txBox="1"/>
          <p:nvPr/>
        </p:nvSpPr>
        <p:spPr>
          <a:xfrm>
            <a:off x="2362200" y="609600"/>
            <a:ext cx="5029200" cy="369332"/>
          </a:xfrm>
          <a:prstGeom prst="rect">
            <a:avLst/>
          </a:prstGeom>
          <a:noFill/>
        </p:spPr>
        <p:txBody>
          <a:bodyPr wrap="square" rtlCol="0">
            <a:spAutoFit/>
          </a:bodyPr>
          <a:lstStyle/>
          <a:p>
            <a:r>
              <a:rPr lang="en-US" dirty="0" smtClean="0">
                <a:hlinkClick r:id="rId4"/>
              </a:rPr>
              <a:t>Video Link:  Ocean Currents</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581400"/>
            <a:ext cx="8763000" cy="3046988"/>
          </a:xfrm>
          <a:prstGeom prst="rect">
            <a:avLst/>
          </a:prstGeom>
        </p:spPr>
        <p:txBody>
          <a:bodyPr wrap="square">
            <a:spAutoFit/>
          </a:bodyPr>
          <a:lstStyle/>
          <a:p>
            <a:r>
              <a:rPr lang="en-US" sz="2400" b="1" dirty="0" smtClean="0"/>
              <a:t>Ocean currents are the continuous, predictable, directional movement of seawater driven by gravity, wind (</a:t>
            </a:r>
            <a:r>
              <a:rPr lang="en-US" sz="2400" b="1" dirty="0" err="1" smtClean="0"/>
              <a:t>Coriolis</a:t>
            </a:r>
            <a:r>
              <a:rPr lang="en-US" sz="2400" b="1" dirty="0" smtClean="0"/>
              <a:t> Effect), and water density. </a:t>
            </a:r>
          </a:p>
          <a:p>
            <a:endParaRPr lang="en-US" sz="2400" b="1" dirty="0" smtClean="0"/>
          </a:p>
          <a:p>
            <a:r>
              <a:rPr lang="en-US" sz="2400" b="1" dirty="0" smtClean="0"/>
              <a:t>Ocean water moves in two directions: horizontally and vertically. Horizontal movements are referred to as currents, while vertical changes are called </a:t>
            </a:r>
            <a:r>
              <a:rPr lang="en-US" sz="2400" b="1" dirty="0" err="1" smtClean="0"/>
              <a:t>upwellings</a:t>
            </a:r>
            <a:r>
              <a:rPr lang="en-US" sz="2400" b="1" dirty="0" smtClean="0"/>
              <a:t> or </a:t>
            </a:r>
            <a:r>
              <a:rPr lang="en-US" sz="2400" b="1" dirty="0" err="1" smtClean="0"/>
              <a:t>downwellings</a:t>
            </a:r>
            <a:r>
              <a:rPr lang="en-US" sz="2400" b="1" dirty="0" smtClean="0"/>
              <a:t>.</a:t>
            </a:r>
            <a:endParaRPr lang="en-US" sz="2400" b="1" dirty="0"/>
          </a:p>
        </p:txBody>
      </p:sp>
      <p:sp>
        <p:nvSpPr>
          <p:cNvPr id="76802" name="AutoShape 2" descr="https://www.weather.gov/images/jetstream/ocean/basiccurrents.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 name="Picture 3" descr="basiccurrents.jpg"/>
          <p:cNvPicPr>
            <a:picLocks noChangeAspect="1"/>
          </p:cNvPicPr>
          <p:nvPr/>
        </p:nvPicPr>
        <p:blipFill>
          <a:blip r:embed="rId3" cstate="print"/>
          <a:stretch>
            <a:fillRect/>
          </a:stretch>
        </p:blipFill>
        <p:spPr>
          <a:xfrm>
            <a:off x="1295400" y="381000"/>
            <a:ext cx="6282436" cy="31623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descr="C:\Users\Christine\Desktop\Week 16   Nov 28\Ocean tides and currents Royalty Free Vector Image_files\ocean-tides-and-currents-vector-3388507.jpg"/>
          <p:cNvPicPr>
            <a:picLocks noChangeAspect="1" noChangeArrowheads="1"/>
          </p:cNvPicPr>
          <p:nvPr/>
        </p:nvPicPr>
        <p:blipFill>
          <a:blip r:embed="rId3" cstate="print"/>
          <a:srcRect/>
          <a:stretch>
            <a:fillRect/>
          </a:stretch>
        </p:blipFill>
        <p:spPr bwMode="auto">
          <a:xfrm>
            <a:off x="685800" y="1447800"/>
            <a:ext cx="4786924" cy="3733800"/>
          </a:xfrm>
          <a:prstGeom prst="rect">
            <a:avLst/>
          </a:prstGeom>
          <a:noFill/>
        </p:spPr>
      </p:pic>
      <p:sp>
        <p:nvSpPr>
          <p:cNvPr id="3" name="Rectangle 2"/>
          <p:cNvSpPr/>
          <p:nvPr/>
        </p:nvSpPr>
        <p:spPr>
          <a:xfrm>
            <a:off x="5943600" y="1295400"/>
            <a:ext cx="2362200" cy="3970318"/>
          </a:xfrm>
          <a:prstGeom prst="rect">
            <a:avLst/>
          </a:prstGeom>
        </p:spPr>
        <p:txBody>
          <a:bodyPr wrap="square">
            <a:spAutoFit/>
          </a:bodyPr>
          <a:lstStyle/>
          <a:p>
            <a:r>
              <a:rPr lang="en-US" dirty="0" smtClean="0"/>
              <a:t>High and low tides are caused by the moon. The moon's gravitational pull generates something called the tidal force. The tidal force causes Earth—and its water—to bulge out on the side closest to the moon and the side farthest from the moon. These bulges of water are high tides</a:t>
            </a:r>
            <a:endParaRPr lang="en-US"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3480</TotalTime>
  <Words>618</Words>
  <Application>Microsoft Office PowerPoint</Application>
  <PresentationFormat>On-screen Show (4:3)</PresentationFormat>
  <Paragraphs>160</Paragraphs>
  <Slides>29</Slides>
  <Notes>29</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Paper</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Sylvia Porter</dc:creator>
  <cp:lastModifiedBy>Sylvia Porter</cp:lastModifiedBy>
  <cp:revision>96</cp:revision>
  <dcterms:created xsi:type="dcterms:W3CDTF">2022-08-17T18:07:01Z</dcterms:created>
  <dcterms:modified xsi:type="dcterms:W3CDTF">2022-12-19T01:44:51Z</dcterms:modified>
</cp:coreProperties>
</file>